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  <p:sldMasterId id="2147483648" r:id="rId2"/>
    <p:sldMasterId id="2147483738" r:id="rId3"/>
  </p:sldMasterIdLst>
  <p:notesMasterIdLst>
    <p:notesMasterId r:id="rId24"/>
  </p:notesMasterIdLst>
  <p:sldIdLst>
    <p:sldId id="256" r:id="rId4"/>
    <p:sldId id="345" r:id="rId5"/>
    <p:sldId id="297" r:id="rId6"/>
    <p:sldId id="314" r:id="rId7"/>
    <p:sldId id="298" r:id="rId8"/>
    <p:sldId id="321" r:id="rId9"/>
    <p:sldId id="322" r:id="rId10"/>
    <p:sldId id="317" r:id="rId11"/>
    <p:sldId id="340" r:id="rId12"/>
    <p:sldId id="348" r:id="rId13"/>
    <p:sldId id="341" r:id="rId14"/>
    <p:sldId id="349" r:id="rId15"/>
    <p:sldId id="342" r:id="rId16"/>
    <p:sldId id="343" r:id="rId17"/>
    <p:sldId id="308" r:id="rId18"/>
    <p:sldId id="352" r:id="rId19"/>
    <p:sldId id="271" r:id="rId20"/>
    <p:sldId id="344" r:id="rId21"/>
    <p:sldId id="359" r:id="rId22"/>
    <p:sldId id="32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99FF"/>
    <a:srgbClr val="BC3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73" d="100"/>
          <a:sy n="73" d="100"/>
        </p:scale>
        <p:origin x="125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A05F41-C129-488A-AF4A-D28415E8DFAD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A99E25D-6786-4327-8EF4-FF604EF19392}">
      <dgm:prSet/>
      <dgm:spPr/>
      <dgm:t>
        <a:bodyPr/>
        <a:lstStyle/>
        <a:p>
          <a:r>
            <a:rPr lang="en-US" dirty="0"/>
            <a:t>Useful for writing, reading, and studying…or any kind of repetitive work</a:t>
          </a:r>
        </a:p>
      </dgm:t>
    </dgm:pt>
    <dgm:pt modelId="{A818FDB8-74C6-4B9E-904E-F8639AFB8F61}" type="parTrans" cxnId="{F96B7FDB-D299-4B2E-A595-8E9ECB5E41C0}">
      <dgm:prSet/>
      <dgm:spPr/>
      <dgm:t>
        <a:bodyPr/>
        <a:lstStyle/>
        <a:p>
          <a:endParaRPr lang="en-US"/>
        </a:p>
      </dgm:t>
    </dgm:pt>
    <dgm:pt modelId="{4121C6F2-A51A-408B-A282-7DECCD209044}" type="sibTrans" cxnId="{F96B7FDB-D299-4B2E-A595-8E9ECB5E41C0}">
      <dgm:prSet/>
      <dgm:spPr/>
      <dgm:t>
        <a:bodyPr/>
        <a:lstStyle/>
        <a:p>
          <a:endParaRPr lang="en-US"/>
        </a:p>
      </dgm:t>
    </dgm:pt>
    <dgm:pt modelId="{65E0D140-B5F5-4CF0-874D-DEDBE0835913}">
      <dgm:prSet/>
      <dgm:spPr/>
      <dgm:t>
        <a:bodyPr/>
        <a:lstStyle/>
        <a:p>
          <a:r>
            <a:rPr lang="en-US"/>
            <a:t>What is it? </a:t>
          </a:r>
        </a:p>
      </dgm:t>
    </dgm:pt>
    <dgm:pt modelId="{4F673E91-3520-4DFE-93A5-29960DD57CFE}" type="parTrans" cxnId="{E3FE4306-47FF-4670-8875-4EE29094E835}">
      <dgm:prSet/>
      <dgm:spPr/>
      <dgm:t>
        <a:bodyPr/>
        <a:lstStyle/>
        <a:p>
          <a:endParaRPr lang="en-US"/>
        </a:p>
      </dgm:t>
    </dgm:pt>
    <dgm:pt modelId="{73BD27F8-7472-4988-BA7E-149DE16B89A3}" type="sibTrans" cxnId="{E3FE4306-47FF-4670-8875-4EE29094E835}">
      <dgm:prSet/>
      <dgm:spPr/>
      <dgm:t>
        <a:bodyPr/>
        <a:lstStyle/>
        <a:p>
          <a:endParaRPr lang="en-US"/>
        </a:p>
      </dgm:t>
    </dgm:pt>
    <dgm:pt modelId="{3A662E54-9877-4DD9-9C1E-A5F24DE22108}">
      <dgm:prSet/>
      <dgm:spPr/>
      <dgm:t>
        <a:bodyPr/>
        <a:lstStyle/>
        <a:p>
          <a:r>
            <a:rPr lang="en-US"/>
            <a:t>Choose your task and estimate the total time it will take</a:t>
          </a:r>
        </a:p>
      </dgm:t>
    </dgm:pt>
    <dgm:pt modelId="{12AC0195-FE91-4EA7-B072-DE0862FBDAF8}" type="parTrans" cxnId="{D2051CF8-77E3-474C-96A8-7DC40B0F5A1A}">
      <dgm:prSet/>
      <dgm:spPr/>
      <dgm:t>
        <a:bodyPr/>
        <a:lstStyle/>
        <a:p>
          <a:endParaRPr lang="en-US"/>
        </a:p>
      </dgm:t>
    </dgm:pt>
    <dgm:pt modelId="{16416DAF-F6F4-4668-8062-AE0A4005E950}" type="sibTrans" cxnId="{D2051CF8-77E3-474C-96A8-7DC40B0F5A1A}">
      <dgm:prSet/>
      <dgm:spPr/>
      <dgm:t>
        <a:bodyPr/>
        <a:lstStyle/>
        <a:p>
          <a:endParaRPr lang="en-US"/>
        </a:p>
      </dgm:t>
    </dgm:pt>
    <dgm:pt modelId="{F1CC818F-FA8B-469E-9CF0-2B484B03C81A}">
      <dgm:prSet/>
      <dgm:spPr/>
      <dgm:t>
        <a:bodyPr/>
        <a:lstStyle/>
        <a:p>
          <a:r>
            <a:rPr lang="en-US" dirty="0"/>
            <a:t>Set a timer for 25 minutes; start working!</a:t>
          </a:r>
        </a:p>
      </dgm:t>
    </dgm:pt>
    <dgm:pt modelId="{D93AD2FA-3354-4F38-95FD-A62A003FD70D}" type="parTrans" cxnId="{5EA620B8-A552-4D0E-A3DC-177067C25FEB}">
      <dgm:prSet/>
      <dgm:spPr/>
      <dgm:t>
        <a:bodyPr/>
        <a:lstStyle/>
        <a:p>
          <a:endParaRPr lang="en-US"/>
        </a:p>
      </dgm:t>
    </dgm:pt>
    <dgm:pt modelId="{DAED4F51-05B9-49C9-90A8-7FF49CB3585F}" type="sibTrans" cxnId="{5EA620B8-A552-4D0E-A3DC-177067C25FEB}">
      <dgm:prSet/>
      <dgm:spPr/>
      <dgm:t>
        <a:bodyPr/>
        <a:lstStyle/>
        <a:p>
          <a:endParaRPr lang="en-US"/>
        </a:p>
      </dgm:t>
    </dgm:pt>
    <dgm:pt modelId="{55AFBCFD-31E8-4353-9FC6-30537C123252}">
      <dgm:prSet/>
      <dgm:spPr/>
      <dgm:t>
        <a:bodyPr/>
        <a:lstStyle/>
        <a:p>
          <a:r>
            <a:rPr lang="en-US"/>
            <a:t>Take a 5-minute break for energy renewal</a:t>
          </a:r>
        </a:p>
      </dgm:t>
    </dgm:pt>
    <dgm:pt modelId="{0E07E474-A329-476B-A6E5-AE3E0DE3F8B4}" type="parTrans" cxnId="{498E50DE-E215-45D0-A4D4-102604724DCD}">
      <dgm:prSet/>
      <dgm:spPr/>
      <dgm:t>
        <a:bodyPr/>
        <a:lstStyle/>
        <a:p>
          <a:endParaRPr lang="en-US"/>
        </a:p>
      </dgm:t>
    </dgm:pt>
    <dgm:pt modelId="{E8D3C6C4-8F07-4310-8FE3-DA21A904F56F}" type="sibTrans" cxnId="{498E50DE-E215-45D0-A4D4-102604724DCD}">
      <dgm:prSet/>
      <dgm:spPr/>
      <dgm:t>
        <a:bodyPr/>
        <a:lstStyle/>
        <a:p>
          <a:endParaRPr lang="en-US"/>
        </a:p>
      </dgm:t>
    </dgm:pt>
    <dgm:pt modelId="{86D016B4-0A5B-4A55-B2D8-40155E46D5E6}">
      <dgm:prSet/>
      <dgm:spPr/>
      <dgm:t>
        <a:bodyPr/>
        <a:lstStyle/>
        <a:p>
          <a:r>
            <a:rPr lang="en-US"/>
            <a:t>After 4 pomodoros, take a 20–30-minute break </a:t>
          </a:r>
        </a:p>
      </dgm:t>
    </dgm:pt>
    <dgm:pt modelId="{7E6306FA-FC78-4CA6-AE88-CD2BBCF5F7ED}" type="parTrans" cxnId="{01B103AC-7D0F-4E43-BC38-C41F36315F2E}">
      <dgm:prSet/>
      <dgm:spPr/>
      <dgm:t>
        <a:bodyPr/>
        <a:lstStyle/>
        <a:p>
          <a:endParaRPr lang="en-US"/>
        </a:p>
      </dgm:t>
    </dgm:pt>
    <dgm:pt modelId="{B7DACE06-00DB-42BE-AF47-D7CFBBF1DEC0}" type="sibTrans" cxnId="{01B103AC-7D0F-4E43-BC38-C41F36315F2E}">
      <dgm:prSet/>
      <dgm:spPr/>
      <dgm:t>
        <a:bodyPr/>
        <a:lstStyle/>
        <a:p>
          <a:endParaRPr lang="en-US"/>
        </a:p>
      </dgm:t>
    </dgm:pt>
    <dgm:pt modelId="{56EB2A3D-42E8-4278-B83D-4725FB7E994F}">
      <dgm:prSet/>
      <dgm:spPr/>
      <dgm:t>
        <a:bodyPr/>
        <a:lstStyle/>
        <a:p>
          <a:r>
            <a:rPr lang="en-US"/>
            <a:t>Why does it work? </a:t>
          </a:r>
        </a:p>
      </dgm:t>
    </dgm:pt>
    <dgm:pt modelId="{28D988C2-267F-4E9D-9AB9-C29EA589D9D0}" type="parTrans" cxnId="{7D888C28-682A-4D29-B2DF-7B1C2517A7C5}">
      <dgm:prSet/>
      <dgm:spPr/>
      <dgm:t>
        <a:bodyPr/>
        <a:lstStyle/>
        <a:p>
          <a:endParaRPr lang="en-US"/>
        </a:p>
      </dgm:t>
    </dgm:pt>
    <dgm:pt modelId="{B856C282-F669-4943-A927-97004D8DBD04}" type="sibTrans" cxnId="{7D888C28-682A-4D29-B2DF-7B1C2517A7C5}">
      <dgm:prSet/>
      <dgm:spPr/>
      <dgm:t>
        <a:bodyPr/>
        <a:lstStyle/>
        <a:p>
          <a:endParaRPr lang="en-US"/>
        </a:p>
      </dgm:t>
    </dgm:pt>
    <dgm:pt modelId="{3A84611D-B58E-41AC-B32F-0F5FB7BA882C}">
      <dgm:prSet/>
      <dgm:spPr/>
      <dgm:t>
        <a:bodyPr/>
        <a:lstStyle/>
        <a:p>
          <a:r>
            <a:rPr lang="en-US"/>
            <a:t>25 minutes is long enough to accomplish work, but not too long that it feels overwhelming! </a:t>
          </a:r>
        </a:p>
      </dgm:t>
    </dgm:pt>
    <dgm:pt modelId="{2F11EF2B-8FB9-4C5E-A808-3E6203771A08}" type="parTrans" cxnId="{72CE35C9-7E05-42DA-A6D9-FAF47F7727A3}">
      <dgm:prSet/>
      <dgm:spPr/>
      <dgm:t>
        <a:bodyPr/>
        <a:lstStyle/>
        <a:p>
          <a:endParaRPr lang="en-US"/>
        </a:p>
      </dgm:t>
    </dgm:pt>
    <dgm:pt modelId="{81D541CC-664E-4975-AA62-B3E9B4792BC2}" type="sibTrans" cxnId="{72CE35C9-7E05-42DA-A6D9-FAF47F7727A3}">
      <dgm:prSet/>
      <dgm:spPr/>
      <dgm:t>
        <a:bodyPr/>
        <a:lstStyle/>
        <a:p>
          <a:endParaRPr lang="en-US"/>
        </a:p>
      </dgm:t>
    </dgm:pt>
    <dgm:pt modelId="{86AC2516-2A22-4004-BF85-40B1412A860B}">
      <dgm:prSet/>
      <dgm:spPr/>
      <dgm:t>
        <a:bodyPr/>
        <a:lstStyle/>
        <a:p>
          <a:r>
            <a:rPr lang="en-US"/>
            <a:t>How could you combine it with Adam Grant’s suggestions? </a:t>
          </a:r>
        </a:p>
      </dgm:t>
    </dgm:pt>
    <dgm:pt modelId="{142ADFDF-9004-426C-B6F4-5D64F65927B9}" type="parTrans" cxnId="{AECC35C0-53B1-4F2F-8DC4-3D1E2A5EF29B}">
      <dgm:prSet/>
      <dgm:spPr/>
      <dgm:t>
        <a:bodyPr/>
        <a:lstStyle/>
        <a:p>
          <a:endParaRPr lang="en-US"/>
        </a:p>
      </dgm:t>
    </dgm:pt>
    <dgm:pt modelId="{6727309B-B2D7-4661-A6DF-685AF2CF882D}" type="sibTrans" cxnId="{AECC35C0-53B1-4F2F-8DC4-3D1E2A5EF29B}">
      <dgm:prSet/>
      <dgm:spPr/>
      <dgm:t>
        <a:bodyPr/>
        <a:lstStyle/>
        <a:p>
          <a:endParaRPr lang="en-US"/>
        </a:p>
      </dgm:t>
    </dgm:pt>
    <dgm:pt modelId="{BEC2A4AC-A747-4B91-9A73-1833CB721832}" type="pres">
      <dgm:prSet presAssocID="{ECA05F41-C129-488A-AF4A-D28415E8DFAD}" presName="linear" presStyleCnt="0">
        <dgm:presLayoutVars>
          <dgm:animLvl val="lvl"/>
          <dgm:resizeHandles val="exact"/>
        </dgm:presLayoutVars>
      </dgm:prSet>
      <dgm:spPr/>
    </dgm:pt>
    <dgm:pt modelId="{0EFDD175-6AE0-459C-B08B-7877513F8C04}" type="pres">
      <dgm:prSet presAssocID="{5A99E25D-6786-4327-8EF4-FF604EF193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1709128-9AE8-49C8-9D7C-22C92223D60D}" type="pres">
      <dgm:prSet presAssocID="{4121C6F2-A51A-408B-A282-7DECCD209044}" presName="spacer" presStyleCnt="0"/>
      <dgm:spPr/>
    </dgm:pt>
    <dgm:pt modelId="{30CB7162-0ADC-47CC-9E11-031833D4C4E3}" type="pres">
      <dgm:prSet presAssocID="{65E0D140-B5F5-4CF0-874D-DEDBE083591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199E07-372D-46C1-88E8-093739F33957}" type="pres">
      <dgm:prSet presAssocID="{65E0D140-B5F5-4CF0-874D-DEDBE0835913}" presName="childText" presStyleLbl="revTx" presStyleIdx="0" presStyleCnt="2">
        <dgm:presLayoutVars>
          <dgm:bulletEnabled val="1"/>
        </dgm:presLayoutVars>
      </dgm:prSet>
      <dgm:spPr/>
    </dgm:pt>
    <dgm:pt modelId="{1E60B5E0-4622-4700-9550-BEF5DD8A6F0C}" type="pres">
      <dgm:prSet presAssocID="{56EB2A3D-42E8-4278-B83D-4725FB7E994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99262BC-6A8A-49BA-A4CA-CA89DED2013B}" type="pres">
      <dgm:prSet presAssocID="{56EB2A3D-42E8-4278-B83D-4725FB7E994F}" presName="childText" presStyleLbl="revTx" presStyleIdx="1" presStyleCnt="2">
        <dgm:presLayoutVars>
          <dgm:bulletEnabled val="1"/>
        </dgm:presLayoutVars>
      </dgm:prSet>
      <dgm:spPr/>
    </dgm:pt>
    <dgm:pt modelId="{D4E04AF2-6730-4D8D-B229-C46469C097A4}" type="pres">
      <dgm:prSet presAssocID="{86AC2516-2A22-4004-BF85-40B1412A860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3FE4306-47FF-4670-8875-4EE29094E835}" srcId="{ECA05F41-C129-488A-AF4A-D28415E8DFAD}" destId="{65E0D140-B5F5-4CF0-874D-DEDBE0835913}" srcOrd="1" destOrd="0" parTransId="{4F673E91-3520-4DFE-93A5-29960DD57CFE}" sibTransId="{73BD27F8-7472-4988-BA7E-149DE16B89A3}"/>
    <dgm:cxn modelId="{7D888C28-682A-4D29-B2DF-7B1C2517A7C5}" srcId="{ECA05F41-C129-488A-AF4A-D28415E8DFAD}" destId="{56EB2A3D-42E8-4278-B83D-4725FB7E994F}" srcOrd="2" destOrd="0" parTransId="{28D988C2-267F-4E9D-9AB9-C29EA589D9D0}" sibTransId="{B856C282-F669-4943-A927-97004D8DBD04}"/>
    <dgm:cxn modelId="{A7B09531-E940-4A87-B00B-0114B3D1ED6B}" type="presOf" srcId="{F1CC818F-FA8B-469E-9CF0-2B484B03C81A}" destId="{08199E07-372D-46C1-88E8-093739F33957}" srcOrd="0" destOrd="1" presId="urn:microsoft.com/office/officeart/2005/8/layout/vList2"/>
    <dgm:cxn modelId="{1656CD39-20F3-45C4-9579-0DFB98DE975E}" type="presOf" srcId="{3A662E54-9877-4DD9-9C1E-A5F24DE22108}" destId="{08199E07-372D-46C1-88E8-093739F33957}" srcOrd="0" destOrd="0" presId="urn:microsoft.com/office/officeart/2005/8/layout/vList2"/>
    <dgm:cxn modelId="{16E53969-65A9-4D51-8939-6C3CF1CD3F3B}" type="presOf" srcId="{55AFBCFD-31E8-4353-9FC6-30537C123252}" destId="{08199E07-372D-46C1-88E8-093739F33957}" srcOrd="0" destOrd="2" presId="urn:microsoft.com/office/officeart/2005/8/layout/vList2"/>
    <dgm:cxn modelId="{4DC6537A-2718-42C2-9876-07DD0222BC2E}" type="presOf" srcId="{56EB2A3D-42E8-4278-B83D-4725FB7E994F}" destId="{1E60B5E0-4622-4700-9550-BEF5DD8A6F0C}" srcOrd="0" destOrd="0" presId="urn:microsoft.com/office/officeart/2005/8/layout/vList2"/>
    <dgm:cxn modelId="{8D74B1A0-5CC2-437B-B189-8A28B592862C}" type="presOf" srcId="{86AC2516-2A22-4004-BF85-40B1412A860B}" destId="{D4E04AF2-6730-4D8D-B229-C46469C097A4}" srcOrd="0" destOrd="0" presId="urn:microsoft.com/office/officeart/2005/8/layout/vList2"/>
    <dgm:cxn modelId="{560BF1A8-E631-47FA-AD3C-558C5B550AC3}" type="presOf" srcId="{ECA05F41-C129-488A-AF4A-D28415E8DFAD}" destId="{BEC2A4AC-A747-4B91-9A73-1833CB721832}" srcOrd="0" destOrd="0" presId="urn:microsoft.com/office/officeart/2005/8/layout/vList2"/>
    <dgm:cxn modelId="{01B103AC-7D0F-4E43-BC38-C41F36315F2E}" srcId="{65E0D140-B5F5-4CF0-874D-DEDBE0835913}" destId="{86D016B4-0A5B-4A55-B2D8-40155E46D5E6}" srcOrd="3" destOrd="0" parTransId="{7E6306FA-FC78-4CA6-AE88-CD2BBCF5F7ED}" sibTransId="{B7DACE06-00DB-42BE-AF47-D7CFBBF1DEC0}"/>
    <dgm:cxn modelId="{CF065BB2-681B-441E-9A21-480D7545AE5D}" type="presOf" srcId="{3A84611D-B58E-41AC-B32F-0F5FB7BA882C}" destId="{799262BC-6A8A-49BA-A4CA-CA89DED2013B}" srcOrd="0" destOrd="0" presId="urn:microsoft.com/office/officeart/2005/8/layout/vList2"/>
    <dgm:cxn modelId="{AB8FB3B2-40BF-42F1-AFAD-EE29923E0153}" type="presOf" srcId="{5A99E25D-6786-4327-8EF4-FF604EF19392}" destId="{0EFDD175-6AE0-459C-B08B-7877513F8C04}" srcOrd="0" destOrd="0" presId="urn:microsoft.com/office/officeart/2005/8/layout/vList2"/>
    <dgm:cxn modelId="{5EA620B8-A552-4D0E-A3DC-177067C25FEB}" srcId="{65E0D140-B5F5-4CF0-874D-DEDBE0835913}" destId="{F1CC818F-FA8B-469E-9CF0-2B484B03C81A}" srcOrd="1" destOrd="0" parTransId="{D93AD2FA-3354-4F38-95FD-A62A003FD70D}" sibTransId="{DAED4F51-05B9-49C9-90A8-7FF49CB3585F}"/>
    <dgm:cxn modelId="{A5CC86BC-23E1-471E-B850-0F0D0415D42E}" type="presOf" srcId="{65E0D140-B5F5-4CF0-874D-DEDBE0835913}" destId="{30CB7162-0ADC-47CC-9E11-031833D4C4E3}" srcOrd="0" destOrd="0" presId="urn:microsoft.com/office/officeart/2005/8/layout/vList2"/>
    <dgm:cxn modelId="{AECC35C0-53B1-4F2F-8DC4-3D1E2A5EF29B}" srcId="{ECA05F41-C129-488A-AF4A-D28415E8DFAD}" destId="{86AC2516-2A22-4004-BF85-40B1412A860B}" srcOrd="3" destOrd="0" parTransId="{142ADFDF-9004-426C-B6F4-5D64F65927B9}" sibTransId="{6727309B-B2D7-4661-A6DF-685AF2CF882D}"/>
    <dgm:cxn modelId="{72CE35C9-7E05-42DA-A6D9-FAF47F7727A3}" srcId="{56EB2A3D-42E8-4278-B83D-4725FB7E994F}" destId="{3A84611D-B58E-41AC-B32F-0F5FB7BA882C}" srcOrd="0" destOrd="0" parTransId="{2F11EF2B-8FB9-4C5E-A808-3E6203771A08}" sibTransId="{81D541CC-664E-4975-AA62-B3E9B4792BC2}"/>
    <dgm:cxn modelId="{E240BCD4-CDD4-4A8C-8B64-08F570306F1F}" type="presOf" srcId="{86D016B4-0A5B-4A55-B2D8-40155E46D5E6}" destId="{08199E07-372D-46C1-88E8-093739F33957}" srcOrd="0" destOrd="3" presId="urn:microsoft.com/office/officeart/2005/8/layout/vList2"/>
    <dgm:cxn modelId="{F96B7FDB-D299-4B2E-A595-8E9ECB5E41C0}" srcId="{ECA05F41-C129-488A-AF4A-D28415E8DFAD}" destId="{5A99E25D-6786-4327-8EF4-FF604EF19392}" srcOrd="0" destOrd="0" parTransId="{A818FDB8-74C6-4B9E-904E-F8639AFB8F61}" sibTransId="{4121C6F2-A51A-408B-A282-7DECCD209044}"/>
    <dgm:cxn modelId="{498E50DE-E215-45D0-A4D4-102604724DCD}" srcId="{65E0D140-B5F5-4CF0-874D-DEDBE0835913}" destId="{55AFBCFD-31E8-4353-9FC6-30537C123252}" srcOrd="2" destOrd="0" parTransId="{0E07E474-A329-476B-A6E5-AE3E0DE3F8B4}" sibTransId="{E8D3C6C4-8F07-4310-8FE3-DA21A904F56F}"/>
    <dgm:cxn modelId="{D2051CF8-77E3-474C-96A8-7DC40B0F5A1A}" srcId="{65E0D140-B5F5-4CF0-874D-DEDBE0835913}" destId="{3A662E54-9877-4DD9-9C1E-A5F24DE22108}" srcOrd="0" destOrd="0" parTransId="{12AC0195-FE91-4EA7-B072-DE0862FBDAF8}" sibTransId="{16416DAF-F6F4-4668-8062-AE0A4005E950}"/>
    <dgm:cxn modelId="{A8F2A70D-5014-44E5-8C31-31FE75E1E330}" type="presParOf" srcId="{BEC2A4AC-A747-4B91-9A73-1833CB721832}" destId="{0EFDD175-6AE0-459C-B08B-7877513F8C04}" srcOrd="0" destOrd="0" presId="urn:microsoft.com/office/officeart/2005/8/layout/vList2"/>
    <dgm:cxn modelId="{AE24224C-155D-4610-937C-2B963DA9935B}" type="presParOf" srcId="{BEC2A4AC-A747-4B91-9A73-1833CB721832}" destId="{61709128-9AE8-49C8-9D7C-22C92223D60D}" srcOrd="1" destOrd="0" presId="urn:microsoft.com/office/officeart/2005/8/layout/vList2"/>
    <dgm:cxn modelId="{9A3C418F-BA04-4FE6-BC4A-40BEB9DA6838}" type="presParOf" srcId="{BEC2A4AC-A747-4B91-9A73-1833CB721832}" destId="{30CB7162-0ADC-47CC-9E11-031833D4C4E3}" srcOrd="2" destOrd="0" presId="urn:microsoft.com/office/officeart/2005/8/layout/vList2"/>
    <dgm:cxn modelId="{7199A367-F8C3-485A-A325-C7E17D74B3B2}" type="presParOf" srcId="{BEC2A4AC-A747-4B91-9A73-1833CB721832}" destId="{08199E07-372D-46C1-88E8-093739F33957}" srcOrd="3" destOrd="0" presId="urn:microsoft.com/office/officeart/2005/8/layout/vList2"/>
    <dgm:cxn modelId="{FD8DE161-FCC2-4523-BC1D-816A9DEFF42A}" type="presParOf" srcId="{BEC2A4AC-A747-4B91-9A73-1833CB721832}" destId="{1E60B5E0-4622-4700-9550-BEF5DD8A6F0C}" srcOrd="4" destOrd="0" presId="urn:microsoft.com/office/officeart/2005/8/layout/vList2"/>
    <dgm:cxn modelId="{1FA66E5D-9E0A-4424-98D5-7B756131908C}" type="presParOf" srcId="{BEC2A4AC-A747-4B91-9A73-1833CB721832}" destId="{799262BC-6A8A-49BA-A4CA-CA89DED2013B}" srcOrd="5" destOrd="0" presId="urn:microsoft.com/office/officeart/2005/8/layout/vList2"/>
    <dgm:cxn modelId="{C82CCD60-0A9E-4B5A-9A3F-3DE12B7FD11A}" type="presParOf" srcId="{BEC2A4AC-A747-4B91-9A73-1833CB721832}" destId="{D4E04AF2-6730-4D8D-B229-C46469C097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B9D25-922C-4640-B2E9-4BD163921A0F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BC63807-20CB-4BD0-936B-E0F7BC1C6956}">
      <dgm:prSet/>
      <dgm:spPr/>
      <dgm:t>
        <a:bodyPr/>
        <a:lstStyle/>
        <a:p>
          <a:r>
            <a:rPr lang="en-CA"/>
            <a:t>Don’t multi-task!</a:t>
          </a:r>
          <a:endParaRPr lang="en-US"/>
        </a:p>
      </dgm:t>
    </dgm:pt>
    <dgm:pt modelId="{4D8BF2AC-7750-462D-8336-60917647AD34}" type="parTrans" cxnId="{C002BDD6-43AF-4608-8462-9A49BD0D577C}">
      <dgm:prSet/>
      <dgm:spPr/>
      <dgm:t>
        <a:bodyPr/>
        <a:lstStyle/>
        <a:p>
          <a:endParaRPr lang="en-US"/>
        </a:p>
      </dgm:t>
    </dgm:pt>
    <dgm:pt modelId="{00803A1E-6C2A-497E-84DA-CA87B3FC2FB5}" type="sibTrans" cxnId="{C002BDD6-43AF-4608-8462-9A49BD0D577C}">
      <dgm:prSet/>
      <dgm:spPr/>
      <dgm:t>
        <a:bodyPr/>
        <a:lstStyle/>
        <a:p>
          <a:endParaRPr lang="en-US"/>
        </a:p>
      </dgm:t>
    </dgm:pt>
    <dgm:pt modelId="{0A27C051-F31E-4518-87B7-118B3CDBBAA6}">
      <dgm:prSet/>
      <dgm:spPr/>
      <dgm:t>
        <a:bodyPr/>
        <a:lstStyle/>
        <a:p>
          <a:r>
            <a:rPr lang="en-CA" dirty="0"/>
            <a:t>Use an Assignment Calculator</a:t>
          </a:r>
          <a:endParaRPr lang="en-US" dirty="0"/>
        </a:p>
      </dgm:t>
    </dgm:pt>
    <dgm:pt modelId="{DE138535-D348-478D-93DE-829879007329}" type="parTrans" cxnId="{B82ED9D8-16EF-4265-9C30-9AA18EB43278}">
      <dgm:prSet/>
      <dgm:spPr/>
      <dgm:t>
        <a:bodyPr/>
        <a:lstStyle/>
        <a:p>
          <a:endParaRPr lang="en-US"/>
        </a:p>
      </dgm:t>
    </dgm:pt>
    <dgm:pt modelId="{DA189CB9-AC33-4D51-8C18-39AD85BE9BEB}" type="sibTrans" cxnId="{B82ED9D8-16EF-4265-9C30-9AA18EB43278}">
      <dgm:prSet/>
      <dgm:spPr/>
      <dgm:t>
        <a:bodyPr/>
        <a:lstStyle/>
        <a:p>
          <a:endParaRPr lang="en-US"/>
        </a:p>
      </dgm:t>
    </dgm:pt>
    <dgm:pt modelId="{2CD99A06-7365-4729-90FF-139556348299}">
      <dgm:prSet/>
      <dgm:spPr/>
      <dgm:t>
        <a:bodyPr/>
        <a:lstStyle/>
        <a:p>
          <a:r>
            <a:rPr lang="en-CA"/>
            <a:t>Group similar tasks</a:t>
          </a:r>
          <a:endParaRPr lang="en-US"/>
        </a:p>
      </dgm:t>
    </dgm:pt>
    <dgm:pt modelId="{000B157E-5737-49CE-9E7C-B168A2A110DC}" type="parTrans" cxnId="{20A0E417-780F-4495-9924-AB99B2423837}">
      <dgm:prSet/>
      <dgm:spPr/>
      <dgm:t>
        <a:bodyPr/>
        <a:lstStyle/>
        <a:p>
          <a:endParaRPr lang="en-US"/>
        </a:p>
      </dgm:t>
    </dgm:pt>
    <dgm:pt modelId="{7205D39A-3938-4F05-AD8C-6F00DFDFB928}" type="sibTrans" cxnId="{20A0E417-780F-4495-9924-AB99B2423837}">
      <dgm:prSet/>
      <dgm:spPr/>
      <dgm:t>
        <a:bodyPr/>
        <a:lstStyle/>
        <a:p>
          <a:endParaRPr lang="en-US"/>
        </a:p>
      </dgm:t>
    </dgm:pt>
    <dgm:pt modelId="{B9CBABEF-3CD7-4A14-9878-36693707AE58}">
      <dgm:prSet/>
      <dgm:spPr/>
      <dgm:t>
        <a:bodyPr/>
        <a:lstStyle/>
        <a:p>
          <a:r>
            <a:rPr lang="en-CA"/>
            <a:t>Writing, reading, projects</a:t>
          </a:r>
          <a:endParaRPr lang="en-US"/>
        </a:p>
      </dgm:t>
    </dgm:pt>
    <dgm:pt modelId="{99CFC05A-1DE9-46BA-85F9-94364171D016}" type="parTrans" cxnId="{1A5B2A39-FE15-4920-8A13-08C247AD09FE}">
      <dgm:prSet/>
      <dgm:spPr/>
      <dgm:t>
        <a:bodyPr/>
        <a:lstStyle/>
        <a:p>
          <a:endParaRPr lang="en-US"/>
        </a:p>
      </dgm:t>
    </dgm:pt>
    <dgm:pt modelId="{3F5A423A-7102-46A7-8F21-487E648F91FA}" type="sibTrans" cxnId="{1A5B2A39-FE15-4920-8A13-08C247AD09FE}">
      <dgm:prSet/>
      <dgm:spPr/>
      <dgm:t>
        <a:bodyPr/>
        <a:lstStyle/>
        <a:p>
          <a:endParaRPr lang="en-US"/>
        </a:p>
      </dgm:t>
    </dgm:pt>
    <dgm:pt modelId="{65042B7C-3AD2-4829-9C52-0E572B0D375D}">
      <dgm:prSet/>
      <dgm:spPr/>
      <dgm:t>
        <a:bodyPr/>
        <a:lstStyle/>
        <a:p>
          <a:r>
            <a:rPr lang="en-CA" dirty="0"/>
            <a:t>Track where you spend your time </a:t>
          </a:r>
          <a:endParaRPr lang="en-US" dirty="0"/>
        </a:p>
      </dgm:t>
    </dgm:pt>
    <dgm:pt modelId="{0F7F7620-47EE-4789-8455-D522035165F1}" type="parTrans" cxnId="{9B29C1CD-4E03-4F42-9ECE-6F3510568123}">
      <dgm:prSet/>
      <dgm:spPr/>
      <dgm:t>
        <a:bodyPr/>
        <a:lstStyle/>
        <a:p>
          <a:endParaRPr lang="en-US"/>
        </a:p>
      </dgm:t>
    </dgm:pt>
    <dgm:pt modelId="{26AE5D8E-27C0-4F33-87AC-E605EF466404}" type="sibTrans" cxnId="{9B29C1CD-4E03-4F42-9ECE-6F3510568123}">
      <dgm:prSet/>
      <dgm:spPr/>
      <dgm:t>
        <a:bodyPr/>
        <a:lstStyle/>
        <a:p>
          <a:endParaRPr lang="en-US"/>
        </a:p>
      </dgm:t>
    </dgm:pt>
    <dgm:pt modelId="{DD98B029-BF55-4C65-B17A-BD905FAE5092}">
      <dgm:prSet/>
      <dgm:spPr/>
      <dgm:t>
        <a:bodyPr/>
        <a:lstStyle/>
        <a:p>
          <a:r>
            <a:rPr lang="en-CA"/>
            <a:t>Eliminate your time-wasters</a:t>
          </a:r>
          <a:endParaRPr lang="en-US"/>
        </a:p>
      </dgm:t>
    </dgm:pt>
    <dgm:pt modelId="{B651706F-9162-499C-B475-1CF5BA8F9001}" type="parTrans" cxnId="{A917CAE4-CE7D-40BB-AF67-82CE84B2565C}">
      <dgm:prSet/>
      <dgm:spPr/>
      <dgm:t>
        <a:bodyPr/>
        <a:lstStyle/>
        <a:p>
          <a:endParaRPr lang="en-US"/>
        </a:p>
      </dgm:t>
    </dgm:pt>
    <dgm:pt modelId="{5BD99B2F-A8E2-440E-8C0D-C8BE476E121D}" type="sibTrans" cxnId="{A917CAE4-CE7D-40BB-AF67-82CE84B2565C}">
      <dgm:prSet/>
      <dgm:spPr/>
      <dgm:t>
        <a:bodyPr/>
        <a:lstStyle/>
        <a:p>
          <a:endParaRPr lang="en-US"/>
        </a:p>
      </dgm:t>
    </dgm:pt>
    <dgm:pt modelId="{2F787A53-8992-4367-8C8D-052FDFBA8D35}">
      <dgm:prSet/>
      <dgm:spPr/>
      <dgm:t>
        <a:bodyPr/>
        <a:lstStyle/>
        <a:p>
          <a:r>
            <a:rPr lang="en-CA" dirty="0"/>
            <a:t>Decrease distractions</a:t>
          </a:r>
          <a:endParaRPr lang="en-US" dirty="0"/>
        </a:p>
      </dgm:t>
    </dgm:pt>
    <dgm:pt modelId="{A48BDB06-9488-467B-9ABC-2E607A3432C4}" type="parTrans" cxnId="{BD86CAA7-4D08-4E15-9D71-95A61B87F28A}">
      <dgm:prSet/>
      <dgm:spPr/>
      <dgm:t>
        <a:bodyPr/>
        <a:lstStyle/>
        <a:p>
          <a:endParaRPr lang="en-US"/>
        </a:p>
      </dgm:t>
    </dgm:pt>
    <dgm:pt modelId="{2E8798C9-840E-491C-804C-E18BD7ADC131}" type="sibTrans" cxnId="{BD86CAA7-4D08-4E15-9D71-95A61B87F28A}">
      <dgm:prSet/>
      <dgm:spPr/>
      <dgm:t>
        <a:bodyPr/>
        <a:lstStyle/>
        <a:p>
          <a:endParaRPr lang="en-US"/>
        </a:p>
      </dgm:t>
    </dgm:pt>
    <dgm:pt modelId="{398A3D04-3BC9-44A7-B57B-36535C892FDC}">
      <dgm:prSet/>
      <dgm:spPr/>
      <dgm:t>
        <a:bodyPr/>
        <a:lstStyle/>
        <a:p>
          <a:r>
            <a:rPr lang="en-CA" dirty="0"/>
            <a:t>Phone/internet tabs</a:t>
          </a:r>
          <a:endParaRPr lang="en-US" dirty="0"/>
        </a:p>
      </dgm:t>
    </dgm:pt>
    <dgm:pt modelId="{E8CE7C3B-5341-435D-A8FF-D65EC2B22FAB}" type="parTrans" cxnId="{E3ACC369-CEBB-46C2-8B1E-A0E3DB5CF422}">
      <dgm:prSet/>
      <dgm:spPr/>
      <dgm:t>
        <a:bodyPr/>
        <a:lstStyle/>
        <a:p>
          <a:endParaRPr lang="en-US"/>
        </a:p>
      </dgm:t>
    </dgm:pt>
    <dgm:pt modelId="{0236ECFE-DD84-4192-B6DB-53B109CCF032}" type="sibTrans" cxnId="{E3ACC369-CEBB-46C2-8B1E-A0E3DB5CF422}">
      <dgm:prSet/>
      <dgm:spPr/>
      <dgm:t>
        <a:bodyPr/>
        <a:lstStyle/>
        <a:p>
          <a:endParaRPr lang="en-US"/>
        </a:p>
      </dgm:t>
    </dgm:pt>
    <dgm:pt modelId="{B19B597C-4842-41FD-835F-A55332C58188}" type="pres">
      <dgm:prSet presAssocID="{7A3B9D25-922C-4640-B2E9-4BD163921A0F}" presName="linear" presStyleCnt="0">
        <dgm:presLayoutVars>
          <dgm:dir/>
          <dgm:animLvl val="lvl"/>
          <dgm:resizeHandles val="exact"/>
        </dgm:presLayoutVars>
      </dgm:prSet>
      <dgm:spPr/>
    </dgm:pt>
    <dgm:pt modelId="{660206E7-9B0F-4740-B5CA-B04FB8D4338F}" type="pres">
      <dgm:prSet presAssocID="{5BC63807-20CB-4BD0-936B-E0F7BC1C6956}" presName="parentLin" presStyleCnt="0"/>
      <dgm:spPr/>
    </dgm:pt>
    <dgm:pt modelId="{BAD07521-8229-4731-9A65-4448ED936B8B}" type="pres">
      <dgm:prSet presAssocID="{5BC63807-20CB-4BD0-936B-E0F7BC1C6956}" presName="parentLeftMargin" presStyleLbl="node1" presStyleIdx="0" presStyleCnt="5"/>
      <dgm:spPr/>
    </dgm:pt>
    <dgm:pt modelId="{A051F24A-FC75-40EB-B85E-255E0955B97F}" type="pres">
      <dgm:prSet presAssocID="{5BC63807-20CB-4BD0-936B-E0F7BC1C695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49B2CDD-2559-451A-B681-E3FF17847623}" type="pres">
      <dgm:prSet presAssocID="{5BC63807-20CB-4BD0-936B-E0F7BC1C6956}" presName="negativeSpace" presStyleCnt="0"/>
      <dgm:spPr/>
    </dgm:pt>
    <dgm:pt modelId="{9CFB0D18-F36B-4E79-B2F1-17797C576BBE}" type="pres">
      <dgm:prSet presAssocID="{5BC63807-20CB-4BD0-936B-E0F7BC1C6956}" presName="childText" presStyleLbl="conFgAcc1" presStyleIdx="0" presStyleCnt="5">
        <dgm:presLayoutVars>
          <dgm:bulletEnabled val="1"/>
        </dgm:presLayoutVars>
      </dgm:prSet>
      <dgm:spPr/>
    </dgm:pt>
    <dgm:pt modelId="{E955E438-6747-4469-818C-1046415C8EC5}" type="pres">
      <dgm:prSet presAssocID="{00803A1E-6C2A-497E-84DA-CA87B3FC2FB5}" presName="spaceBetweenRectangles" presStyleCnt="0"/>
      <dgm:spPr/>
    </dgm:pt>
    <dgm:pt modelId="{902F4101-710C-46FE-8648-4BD612685737}" type="pres">
      <dgm:prSet presAssocID="{0A27C051-F31E-4518-87B7-118B3CDBBAA6}" presName="parentLin" presStyleCnt="0"/>
      <dgm:spPr/>
    </dgm:pt>
    <dgm:pt modelId="{6E9C710B-9315-4663-BAD0-7136E53F71B4}" type="pres">
      <dgm:prSet presAssocID="{0A27C051-F31E-4518-87B7-118B3CDBBAA6}" presName="parentLeftMargin" presStyleLbl="node1" presStyleIdx="0" presStyleCnt="5"/>
      <dgm:spPr/>
    </dgm:pt>
    <dgm:pt modelId="{53EBB1C8-4496-431F-B4AE-91A9E1730F9E}" type="pres">
      <dgm:prSet presAssocID="{0A27C051-F31E-4518-87B7-118B3CDBBAA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A5F16D5-F0E8-4105-ACB7-63BE1873B242}" type="pres">
      <dgm:prSet presAssocID="{0A27C051-F31E-4518-87B7-118B3CDBBAA6}" presName="negativeSpace" presStyleCnt="0"/>
      <dgm:spPr/>
    </dgm:pt>
    <dgm:pt modelId="{82190A92-C53F-4DBC-AB4F-CF5FF95A0960}" type="pres">
      <dgm:prSet presAssocID="{0A27C051-F31E-4518-87B7-118B3CDBBAA6}" presName="childText" presStyleLbl="conFgAcc1" presStyleIdx="1" presStyleCnt="5">
        <dgm:presLayoutVars>
          <dgm:bulletEnabled val="1"/>
        </dgm:presLayoutVars>
      </dgm:prSet>
      <dgm:spPr/>
    </dgm:pt>
    <dgm:pt modelId="{2FD17165-66D1-4789-884C-759ED5E957E3}" type="pres">
      <dgm:prSet presAssocID="{DA189CB9-AC33-4D51-8C18-39AD85BE9BEB}" presName="spaceBetweenRectangles" presStyleCnt="0"/>
      <dgm:spPr/>
    </dgm:pt>
    <dgm:pt modelId="{BF3959DE-7DC5-4FC4-8681-5A6F0EFE7059}" type="pres">
      <dgm:prSet presAssocID="{2CD99A06-7365-4729-90FF-139556348299}" presName="parentLin" presStyleCnt="0"/>
      <dgm:spPr/>
    </dgm:pt>
    <dgm:pt modelId="{23D6A8E2-A5AF-4A87-96EA-5A8B1BAB4686}" type="pres">
      <dgm:prSet presAssocID="{2CD99A06-7365-4729-90FF-139556348299}" presName="parentLeftMargin" presStyleLbl="node1" presStyleIdx="1" presStyleCnt="5"/>
      <dgm:spPr/>
    </dgm:pt>
    <dgm:pt modelId="{3CFBD84C-9D8A-4A00-8367-B95CE6F17260}" type="pres">
      <dgm:prSet presAssocID="{2CD99A06-7365-4729-90FF-13955634829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2755D-8E98-4E64-8361-FC30145413DE}" type="pres">
      <dgm:prSet presAssocID="{2CD99A06-7365-4729-90FF-139556348299}" presName="negativeSpace" presStyleCnt="0"/>
      <dgm:spPr/>
    </dgm:pt>
    <dgm:pt modelId="{4FF220B2-CEE0-4F1B-B6A6-9ADD30FBBCED}" type="pres">
      <dgm:prSet presAssocID="{2CD99A06-7365-4729-90FF-139556348299}" presName="childText" presStyleLbl="conFgAcc1" presStyleIdx="2" presStyleCnt="5">
        <dgm:presLayoutVars>
          <dgm:bulletEnabled val="1"/>
        </dgm:presLayoutVars>
      </dgm:prSet>
      <dgm:spPr/>
    </dgm:pt>
    <dgm:pt modelId="{DEB4CD22-0CED-4B50-A3EB-FD248D18A902}" type="pres">
      <dgm:prSet presAssocID="{7205D39A-3938-4F05-AD8C-6F00DFDFB928}" presName="spaceBetweenRectangles" presStyleCnt="0"/>
      <dgm:spPr/>
    </dgm:pt>
    <dgm:pt modelId="{6F158133-6B90-456B-B815-20B849482EA2}" type="pres">
      <dgm:prSet presAssocID="{65042B7C-3AD2-4829-9C52-0E572B0D375D}" presName="parentLin" presStyleCnt="0"/>
      <dgm:spPr/>
    </dgm:pt>
    <dgm:pt modelId="{044527B5-A463-4AC9-8400-6DD7219AAD45}" type="pres">
      <dgm:prSet presAssocID="{65042B7C-3AD2-4829-9C52-0E572B0D375D}" presName="parentLeftMargin" presStyleLbl="node1" presStyleIdx="2" presStyleCnt="5"/>
      <dgm:spPr/>
    </dgm:pt>
    <dgm:pt modelId="{A8D01D70-9085-4B61-9F22-DECE32689CF9}" type="pres">
      <dgm:prSet presAssocID="{65042B7C-3AD2-4829-9C52-0E572B0D375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0F64A6B-E71B-4393-B615-9DBFD2E2230B}" type="pres">
      <dgm:prSet presAssocID="{65042B7C-3AD2-4829-9C52-0E572B0D375D}" presName="negativeSpace" presStyleCnt="0"/>
      <dgm:spPr/>
    </dgm:pt>
    <dgm:pt modelId="{9D732CF9-DBD0-4324-BC7D-A370B08B423B}" type="pres">
      <dgm:prSet presAssocID="{65042B7C-3AD2-4829-9C52-0E572B0D375D}" presName="childText" presStyleLbl="conFgAcc1" presStyleIdx="3" presStyleCnt="5">
        <dgm:presLayoutVars>
          <dgm:bulletEnabled val="1"/>
        </dgm:presLayoutVars>
      </dgm:prSet>
      <dgm:spPr/>
    </dgm:pt>
    <dgm:pt modelId="{F25DC1FD-C328-488E-8119-35524BC34A96}" type="pres">
      <dgm:prSet presAssocID="{26AE5D8E-27C0-4F33-87AC-E605EF466404}" presName="spaceBetweenRectangles" presStyleCnt="0"/>
      <dgm:spPr/>
    </dgm:pt>
    <dgm:pt modelId="{DEB4A4BD-ACF0-461B-B03D-CC1A2AF4AB0A}" type="pres">
      <dgm:prSet presAssocID="{2F787A53-8992-4367-8C8D-052FDFBA8D35}" presName="parentLin" presStyleCnt="0"/>
      <dgm:spPr/>
    </dgm:pt>
    <dgm:pt modelId="{830B05C2-32EA-4601-B1F7-8D4DF2ECF6F1}" type="pres">
      <dgm:prSet presAssocID="{2F787A53-8992-4367-8C8D-052FDFBA8D35}" presName="parentLeftMargin" presStyleLbl="node1" presStyleIdx="3" presStyleCnt="5"/>
      <dgm:spPr/>
    </dgm:pt>
    <dgm:pt modelId="{B5294E94-9B23-455C-98C8-940EB17B1B5E}" type="pres">
      <dgm:prSet presAssocID="{2F787A53-8992-4367-8C8D-052FDFBA8D3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A5C7FFD-452C-48F6-9AFE-A3370EEDE31A}" type="pres">
      <dgm:prSet presAssocID="{2F787A53-8992-4367-8C8D-052FDFBA8D35}" presName="negativeSpace" presStyleCnt="0"/>
      <dgm:spPr/>
    </dgm:pt>
    <dgm:pt modelId="{F7E7A741-84BE-43CD-8800-C062DA364954}" type="pres">
      <dgm:prSet presAssocID="{2F787A53-8992-4367-8C8D-052FDFBA8D3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52DFE02-4C32-42FB-913E-D2F1D7F2047A}" type="presOf" srcId="{2F787A53-8992-4367-8C8D-052FDFBA8D35}" destId="{830B05C2-32EA-4601-B1F7-8D4DF2ECF6F1}" srcOrd="0" destOrd="0" presId="urn:microsoft.com/office/officeart/2005/8/layout/list1"/>
    <dgm:cxn modelId="{20A0E417-780F-4495-9924-AB99B2423837}" srcId="{7A3B9D25-922C-4640-B2E9-4BD163921A0F}" destId="{2CD99A06-7365-4729-90FF-139556348299}" srcOrd="2" destOrd="0" parTransId="{000B157E-5737-49CE-9E7C-B168A2A110DC}" sibTransId="{7205D39A-3938-4F05-AD8C-6F00DFDFB928}"/>
    <dgm:cxn modelId="{FA9A7F18-4168-4F32-8781-3A942007A809}" type="presOf" srcId="{B9CBABEF-3CD7-4A14-9878-36693707AE58}" destId="{4FF220B2-CEE0-4F1B-B6A6-9ADD30FBBCED}" srcOrd="0" destOrd="0" presId="urn:microsoft.com/office/officeart/2005/8/layout/list1"/>
    <dgm:cxn modelId="{983D701C-E34F-4394-B59C-BB637FFA3FE7}" type="presOf" srcId="{2F787A53-8992-4367-8C8D-052FDFBA8D35}" destId="{B5294E94-9B23-455C-98C8-940EB17B1B5E}" srcOrd="1" destOrd="0" presId="urn:microsoft.com/office/officeart/2005/8/layout/list1"/>
    <dgm:cxn modelId="{F7F69024-5C78-4703-B3D1-41A793579C43}" type="presOf" srcId="{2CD99A06-7365-4729-90FF-139556348299}" destId="{3CFBD84C-9D8A-4A00-8367-B95CE6F17260}" srcOrd="1" destOrd="0" presId="urn:microsoft.com/office/officeart/2005/8/layout/list1"/>
    <dgm:cxn modelId="{20053033-097A-486A-A261-498688050C80}" type="presOf" srcId="{5BC63807-20CB-4BD0-936B-E0F7BC1C6956}" destId="{BAD07521-8229-4731-9A65-4448ED936B8B}" srcOrd="0" destOrd="0" presId="urn:microsoft.com/office/officeart/2005/8/layout/list1"/>
    <dgm:cxn modelId="{1DA65237-4350-4846-9350-A332CAFD0E65}" type="presOf" srcId="{398A3D04-3BC9-44A7-B57B-36535C892FDC}" destId="{F7E7A741-84BE-43CD-8800-C062DA364954}" srcOrd="0" destOrd="0" presId="urn:microsoft.com/office/officeart/2005/8/layout/list1"/>
    <dgm:cxn modelId="{1A5B2A39-FE15-4920-8A13-08C247AD09FE}" srcId="{2CD99A06-7365-4729-90FF-139556348299}" destId="{B9CBABEF-3CD7-4A14-9878-36693707AE58}" srcOrd="0" destOrd="0" parTransId="{99CFC05A-1DE9-46BA-85F9-94364171D016}" sibTransId="{3F5A423A-7102-46A7-8F21-487E648F91FA}"/>
    <dgm:cxn modelId="{D73E3864-D671-40C1-97F6-0C0480CDD2EA}" type="presOf" srcId="{DD98B029-BF55-4C65-B17A-BD905FAE5092}" destId="{9D732CF9-DBD0-4324-BC7D-A370B08B423B}" srcOrd="0" destOrd="0" presId="urn:microsoft.com/office/officeart/2005/8/layout/list1"/>
    <dgm:cxn modelId="{AA7B8765-49B3-4C6A-A633-97AAF5280796}" type="presOf" srcId="{65042B7C-3AD2-4829-9C52-0E572B0D375D}" destId="{A8D01D70-9085-4B61-9F22-DECE32689CF9}" srcOrd="1" destOrd="0" presId="urn:microsoft.com/office/officeart/2005/8/layout/list1"/>
    <dgm:cxn modelId="{6E877867-28A0-460E-8D14-C124A27573F2}" type="presOf" srcId="{0A27C051-F31E-4518-87B7-118B3CDBBAA6}" destId="{6E9C710B-9315-4663-BAD0-7136E53F71B4}" srcOrd="0" destOrd="0" presId="urn:microsoft.com/office/officeart/2005/8/layout/list1"/>
    <dgm:cxn modelId="{E3ACC369-CEBB-46C2-8B1E-A0E3DB5CF422}" srcId="{2F787A53-8992-4367-8C8D-052FDFBA8D35}" destId="{398A3D04-3BC9-44A7-B57B-36535C892FDC}" srcOrd="0" destOrd="0" parTransId="{E8CE7C3B-5341-435D-A8FF-D65EC2B22FAB}" sibTransId="{0236ECFE-DD84-4192-B6DB-53B109CCF032}"/>
    <dgm:cxn modelId="{8516418C-15B3-4494-B34D-3E54E3A044ED}" type="presOf" srcId="{2CD99A06-7365-4729-90FF-139556348299}" destId="{23D6A8E2-A5AF-4A87-96EA-5A8B1BAB4686}" srcOrd="0" destOrd="0" presId="urn:microsoft.com/office/officeart/2005/8/layout/list1"/>
    <dgm:cxn modelId="{FAE95CA3-DB1D-42CD-8FDB-DC03B361F025}" type="presOf" srcId="{0A27C051-F31E-4518-87B7-118B3CDBBAA6}" destId="{53EBB1C8-4496-431F-B4AE-91A9E1730F9E}" srcOrd="1" destOrd="0" presId="urn:microsoft.com/office/officeart/2005/8/layout/list1"/>
    <dgm:cxn modelId="{BD86CAA7-4D08-4E15-9D71-95A61B87F28A}" srcId="{7A3B9D25-922C-4640-B2E9-4BD163921A0F}" destId="{2F787A53-8992-4367-8C8D-052FDFBA8D35}" srcOrd="4" destOrd="0" parTransId="{A48BDB06-9488-467B-9ABC-2E607A3432C4}" sibTransId="{2E8798C9-840E-491C-804C-E18BD7ADC131}"/>
    <dgm:cxn modelId="{0F8C04A9-6E4D-41DA-8DE3-4631ADF93F74}" type="presOf" srcId="{7A3B9D25-922C-4640-B2E9-4BD163921A0F}" destId="{B19B597C-4842-41FD-835F-A55332C58188}" srcOrd="0" destOrd="0" presId="urn:microsoft.com/office/officeart/2005/8/layout/list1"/>
    <dgm:cxn modelId="{4C5C6DB5-62B7-42A0-9E84-6C302281E5A7}" type="presOf" srcId="{65042B7C-3AD2-4829-9C52-0E572B0D375D}" destId="{044527B5-A463-4AC9-8400-6DD7219AAD45}" srcOrd="0" destOrd="0" presId="urn:microsoft.com/office/officeart/2005/8/layout/list1"/>
    <dgm:cxn modelId="{C2DE55C5-F8C0-4F7C-9F62-A0E92F174553}" type="presOf" srcId="{5BC63807-20CB-4BD0-936B-E0F7BC1C6956}" destId="{A051F24A-FC75-40EB-B85E-255E0955B97F}" srcOrd="1" destOrd="0" presId="urn:microsoft.com/office/officeart/2005/8/layout/list1"/>
    <dgm:cxn modelId="{9B29C1CD-4E03-4F42-9ECE-6F3510568123}" srcId="{7A3B9D25-922C-4640-B2E9-4BD163921A0F}" destId="{65042B7C-3AD2-4829-9C52-0E572B0D375D}" srcOrd="3" destOrd="0" parTransId="{0F7F7620-47EE-4789-8455-D522035165F1}" sibTransId="{26AE5D8E-27C0-4F33-87AC-E605EF466404}"/>
    <dgm:cxn modelId="{C002BDD6-43AF-4608-8462-9A49BD0D577C}" srcId="{7A3B9D25-922C-4640-B2E9-4BD163921A0F}" destId="{5BC63807-20CB-4BD0-936B-E0F7BC1C6956}" srcOrd="0" destOrd="0" parTransId="{4D8BF2AC-7750-462D-8336-60917647AD34}" sibTransId="{00803A1E-6C2A-497E-84DA-CA87B3FC2FB5}"/>
    <dgm:cxn modelId="{B82ED9D8-16EF-4265-9C30-9AA18EB43278}" srcId="{7A3B9D25-922C-4640-B2E9-4BD163921A0F}" destId="{0A27C051-F31E-4518-87B7-118B3CDBBAA6}" srcOrd="1" destOrd="0" parTransId="{DE138535-D348-478D-93DE-829879007329}" sibTransId="{DA189CB9-AC33-4D51-8C18-39AD85BE9BEB}"/>
    <dgm:cxn modelId="{A917CAE4-CE7D-40BB-AF67-82CE84B2565C}" srcId="{65042B7C-3AD2-4829-9C52-0E572B0D375D}" destId="{DD98B029-BF55-4C65-B17A-BD905FAE5092}" srcOrd="0" destOrd="0" parTransId="{B651706F-9162-499C-B475-1CF5BA8F9001}" sibTransId="{5BD99B2F-A8E2-440E-8C0D-C8BE476E121D}"/>
    <dgm:cxn modelId="{B10BCBFD-1B21-4346-8081-B2AA7E82F06A}" type="presParOf" srcId="{B19B597C-4842-41FD-835F-A55332C58188}" destId="{660206E7-9B0F-4740-B5CA-B04FB8D4338F}" srcOrd="0" destOrd="0" presId="urn:microsoft.com/office/officeart/2005/8/layout/list1"/>
    <dgm:cxn modelId="{FCB1BA48-9548-43A8-9A41-132833EA151F}" type="presParOf" srcId="{660206E7-9B0F-4740-B5CA-B04FB8D4338F}" destId="{BAD07521-8229-4731-9A65-4448ED936B8B}" srcOrd="0" destOrd="0" presId="urn:microsoft.com/office/officeart/2005/8/layout/list1"/>
    <dgm:cxn modelId="{B363FE71-5F13-46BC-B69B-507FB42AF7CB}" type="presParOf" srcId="{660206E7-9B0F-4740-B5CA-B04FB8D4338F}" destId="{A051F24A-FC75-40EB-B85E-255E0955B97F}" srcOrd="1" destOrd="0" presId="urn:microsoft.com/office/officeart/2005/8/layout/list1"/>
    <dgm:cxn modelId="{76D55D7D-33FE-447D-B2E3-8EC44A1FF77C}" type="presParOf" srcId="{B19B597C-4842-41FD-835F-A55332C58188}" destId="{149B2CDD-2559-451A-B681-E3FF17847623}" srcOrd="1" destOrd="0" presId="urn:microsoft.com/office/officeart/2005/8/layout/list1"/>
    <dgm:cxn modelId="{5FD279C2-B94D-40FF-B187-E52CD15D6345}" type="presParOf" srcId="{B19B597C-4842-41FD-835F-A55332C58188}" destId="{9CFB0D18-F36B-4E79-B2F1-17797C576BBE}" srcOrd="2" destOrd="0" presId="urn:microsoft.com/office/officeart/2005/8/layout/list1"/>
    <dgm:cxn modelId="{E83A3597-6D95-468F-BEBD-DF10A425F3F8}" type="presParOf" srcId="{B19B597C-4842-41FD-835F-A55332C58188}" destId="{E955E438-6747-4469-818C-1046415C8EC5}" srcOrd="3" destOrd="0" presId="urn:microsoft.com/office/officeart/2005/8/layout/list1"/>
    <dgm:cxn modelId="{2D65182D-2165-487B-BD87-5EE2288A232D}" type="presParOf" srcId="{B19B597C-4842-41FD-835F-A55332C58188}" destId="{902F4101-710C-46FE-8648-4BD612685737}" srcOrd="4" destOrd="0" presId="urn:microsoft.com/office/officeart/2005/8/layout/list1"/>
    <dgm:cxn modelId="{ADA1F2DA-9EBE-4ACA-971D-A9F6EA503FDC}" type="presParOf" srcId="{902F4101-710C-46FE-8648-4BD612685737}" destId="{6E9C710B-9315-4663-BAD0-7136E53F71B4}" srcOrd="0" destOrd="0" presId="urn:microsoft.com/office/officeart/2005/8/layout/list1"/>
    <dgm:cxn modelId="{FA561F7B-032C-4C33-B822-91586C177410}" type="presParOf" srcId="{902F4101-710C-46FE-8648-4BD612685737}" destId="{53EBB1C8-4496-431F-B4AE-91A9E1730F9E}" srcOrd="1" destOrd="0" presId="urn:microsoft.com/office/officeart/2005/8/layout/list1"/>
    <dgm:cxn modelId="{3D730865-F30F-4337-8A48-523843652EC7}" type="presParOf" srcId="{B19B597C-4842-41FD-835F-A55332C58188}" destId="{3A5F16D5-F0E8-4105-ACB7-63BE1873B242}" srcOrd="5" destOrd="0" presId="urn:microsoft.com/office/officeart/2005/8/layout/list1"/>
    <dgm:cxn modelId="{280F5D90-59DA-461E-81CC-8140C2B4925A}" type="presParOf" srcId="{B19B597C-4842-41FD-835F-A55332C58188}" destId="{82190A92-C53F-4DBC-AB4F-CF5FF95A0960}" srcOrd="6" destOrd="0" presId="urn:microsoft.com/office/officeart/2005/8/layout/list1"/>
    <dgm:cxn modelId="{16D3D07B-5F70-4CB0-87B9-02DC6AED2692}" type="presParOf" srcId="{B19B597C-4842-41FD-835F-A55332C58188}" destId="{2FD17165-66D1-4789-884C-759ED5E957E3}" srcOrd="7" destOrd="0" presId="urn:microsoft.com/office/officeart/2005/8/layout/list1"/>
    <dgm:cxn modelId="{A68F60E6-06D2-4469-B48D-977F76202D52}" type="presParOf" srcId="{B19B597C-4842-41FD-835F-A55332C58188}" destId="{BF3959DE-7DC5-4FC4-8681-5A6F0EFE7059}" srcOrd="8" destOrd="0" presId="urn:microsoft.com/office/officeart/2005/8/layout/list1"/>
    <dgm:cxn modelId="{CA94B010-313C-470E-83E6-99B06FC11689}" type="presParOf" srcId="{BF3959DE-7DC5-4FC4-8681-5A6F0EFE7059}" destId="{23D6A8E2-A5AF-4A87-96EA-5A8B1BAB4686}" srcOrd="0" destOrd="0" presId="urn:microsoft.com/office/officeart/2005/8/layout/list1"/>
    <dgm:cxn modelId="{C69EF233-EE2E-4273-932F-9D0B5477FAFE}" type="presParOf" srcId="{BF3959DE-7DC5-4FC4-8681-5A6F0EFE7059}" destId="{3CFBD84C-9D8A-4A00-8367-B95CE6F17260}" srcOrd="1" destOrd="0" presId="urn:microsoft.com/office/officeart/2005/8/layout/list1"/>
    <dgm:cxn modelId="{C23BA677-65C4-4F10-9E3F-512FE4583A01}" type="presParOf" srcId="{B19B597C-4842-41FD-835F-A55332C58188}" destId="{22B2755D-8E98-4E64-8361-FC30145413DE}" srcOrd="9" destOrd="0" presId="urn:microsoft.com/office/officeart/2005/8/layout/list1"/>
    <dgm:cxn modelId="{D9F7DAFE-5A30-4F90-9245-8F43F809C539}" type="presParOf" srcId="{B19B597C-4842-41FD-835F-A55332C58188}" destId="{4FF220B2-CEE0-4F1B-B6A6-9ADD30FBBCED}" srcOrd="10" destOrd="0" presId="urn:microsoft.com/office/officeart/2005/8/layout/list1"/>
    <dgm:cxn modelId="{2533FB49-CD9E-49CB-AECC-EC02BC02B32B}" type="presParOf" srcId="{B19B597C-4842-41FD-835F-A55332C58188}" destId="{DEB4CD22-0CED-4B50-A3EB-FD248D18A902}" srcOrd="11" destOrd="0" presId="urn:microsoft.com/office/officeart/2005/8/layout/list1"/>
    <dgm:cxn modelId="{2711A1F4-13E8-4C32-B3F6-654492AEC6F2}" type="presParOf" srcId="{B19B597C-4842-41FD-835F-A55332C58188}" destId="{6F158133-6B90-456B-B815-20B849482EA2}" srcOrd="12" destOrd="0" presId="urn:microsoft.com/office/officeart/2005/8/layout/list1"/>
    <dgm:cxn modelId="{5F28B9E1-0B2A-4492-A466-0C14816FB738}" type="presParOf" srcId="{6F158133-6B90-456B-B815-20B849482EA2}" destId="{044527B5-A463-4AC9-8400-6DD7219AAD45}" srcOrd="0" destOrd="0" presId="urn:microsoft.com/office/officeart/2005/8/layout/list1"/>
    <dgm:cxn modelId="{7C22A2DF-7015-49F1-A72A-8539DD2FD72A}" type="presParOf" srcId="{6F158133-6B90-456B-B815-20B849482EA2}" destId="{A8D01D70-9085-4B61-9F22-DECE32689CF9}" srcOrd="1" destOrd="0" presId="urn:microsoft.com/office/officeart/2005/8/layout/list1"/>
    <dgm:cxn modelId="{156233FB-07F8-45BB-92E0-F33C0C9E93B4}" type="presParOf" srcId="{B19B597C-4842-41FD-835F-A55332C58188}" destId="{E0F64A6B-E71B-4393-B615-9DBFD2E2230B}" srcOrd="13" destOrd="0" presId="urn:microsoft.com/office/officeart/2005/8/layout/list1"/>
    <dgm:cxn modelId="{E7FAE9A3-739D-444C-9330-E82FB9855BF8}" type="presParOf" srcId="{B19B597C-4842-41FD-835F-A55332C58188}" destId="{9D732CF9-DBD0-4324-BC7D-A370B08B423B}" srcOrd="14" destOrd="0" presId="urn:microsoft.com/office/officeart/2005/8/layout/list1"/>
    <dgm:cxn modelId="{D0F729A4-BBD1-410C-80C8-E1B3007B10BC}" type="presParOf" srcId="{B19B597C-4842-41FD-835F-A55332C58188}" destId="{F25DC1FD-C328-488E-8119-35524BC34A96}" srcOrd="15" destOrd="0" presId="urn:microsoft.com/office/officeart/2005/8/layout/list1"/>
    <dgm:cxn modelId="{A2A7A4AD-8B32-45E9-9A02-369BC0230926}" type="presParOf" srcId="{B19B597C-4842-41FD-835F-A55332C58188}" destId="{DEB4A4BD-ACF0-461B-B03D-CC1A2AF4AB0A}" srcOrd="16" destOrd="0" presId="urn:microsoft.com/office/officeart/2005/8/layout/list1"/>
    <dgm:cxn modelId="{B84495F8-202C-404A-8891-1600491CDD11}" type="presParOf" srcId="{DEB4A4BD-ACF0-461B-B03D-CC1A2AF4AB0A}" destId="{830B05C2-32EA-4601-B1F7-8D4DF2ECF6F1}" srcOrd="0" destOrd="0" presId="urn:microsoft.com/office/officeart/2005/8/layout/list1"/>
    <dgm:cxn modelId="{3D2FF3BD-8976-4D23-9E16-96F9FDCD556B}" type="presParOf" srcId="{DEB4A4BD-ACF0-461B-B03D-CC1A2AF4AB0A}" destId="{B5294E94-9B23-455C-98C8-940EB17B1B5E}" srcOrd="1" destOrd="0" presId="urn:microsoft.com/office/officeart/2005/8/layout/list1"/>
    <dgm:cxn modelId="{9110F38D-2E8D-4061-8CF8-921F089B569E}" type="presParOf" srcId="{B19B597C-4842-41FD-835F-A55332C58188}" destId="{4A5C7FFD-452C-48F6-9AFE-A3370EEDE31A}" srcOrd="17" destOrd="0" presId="urn:microsoft.com/office/officeart/2005/8/layout/list1"/>
    <dgm:cxn modelId="{A9821B28-D714-4765-B396-428C3DCB0742}" type="presParOf" srcId="{B19B597C-4842-41FD-835F-A55332C58188}" destId="{F7E7A741-84BE-43CD-8800-C062DA36495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C0B3E4-108E-44E3-B9B5-293752DDF87B}" type="doc">
      <dgm:prSet loTypeId="urn:microsoft.com/office/officeart/2005/8/layout/h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C58FE1A-63E5-4FB5-8EA1-50FA421D97D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What is it? </a:t>
          </a:r>
        </a:p>
      </dgm:t>
    </dgm:pt>
    <dgm:pt modelId="{6AB8A7B8-B9FE-4F1F-8DC5-34F0F20641AF}" type="parTrans" cxnId="{CC3B47AA-ADB3-4387-B57F-CE4F217BAC22}">
      <dgm:prSet/>
      <dgm:spPr/>
      <dgm:t>
        <a:bodyPr/>
        <a:lstStyle/>
        <a:p>
          <a:endParaRPr lang="en-US"/>
        </a:p>
      </dgm:t>
    </dgm:pt>
    <dgm:pt modelId="{1F45475C-B1AD-47B2-8B41-D27DAC81B2BF}" type="sibTrans" cxnId="{CC3B47AA-ADB3-4387-B57F-CE4F217BAC22}">
      <dgm:prSet/>
      <dgm:spPr/>
      <dgm:t>
        <a:bodyPr/>
        <a:lstStyle/>
        <a:p>
          <a:endParaRPr lang="en-US"/>
        </a:p>
      </dgm:t>
    </dgm:pt>
    <dgm:pt modelId="{9BE6659B-2932-45F6-9067-382E11DEB474}">
      <dgm:prSet/>
      <dgm:spPr/>
      <dgm:t>
        <a:bodyPr/>
        <a:lstStyle/>
        <a:p>
          <a:r>
            <a:rPr lang="en-US"/>
            <a:t>Web-based app to help students study information through interactive tools and games </a:t>
          </a:r>
        </a:p>
      </dgm:t>
    </dgm:pt>
    <dgm:pt modelId="{75CA348F-44FE-495D-8343-9D03EF73D398}" type="parTrans" cxnId="{15432A31-5B06-40E4-AE76-C88F4B6673BA}">
      <dgm:prSet/>
      <dgm:spPr/>
      <dgm:t>
        <a:bodyPr/>
        <a:lstStyle/>
        <a:p>
          <a:endParaRPr lang="en-US"/>
        </a:p>
      </dgm:t>
    </dgm:pt>
    <dgm:pt modelId="{B0274602-20B0-4734-A176-C8F68FD15F93}" type="sibTrans" cxnId="{15432A31-5B06-40E4-AE76-C88F4B6673BA}">
      <dgm:prSet/>
      <dgm:spPr/>
      <dgm:t>
        <a:bodyPr/>
        <a:lstStyle/>
        <a:p>
          <a:endParaRPr lang="en-US"/>
        </a:p>
      </dgm:t>
    </dgm:pt>
    <dgm:pt modelId="{F7B7AD0D-CED2-400F-918F-FA13F3F4EF7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Why is it useful?</a:t>
          </a:r>
        </a:p>
      </dgm:t>
    </dgm:pt>
    <dgm:pt modelId="{380AECDB-C40C-42B6-B6E4-3392ED8F3C70}" type="parTrans" cxnId="{E0B9F8DF-AA8E-4111-9392-2D2317641C95}">
      <dgm:prSet/>
      <dgm:spPr/>
      <dgm:t>
        <a:bodyPr/>
        <a:lstStyle/>
        <a:p>
          <a:endParaRPr lang="en-US"/>
        </a:p>
      </dgm:t>
    </dgm:pt>
    <dgm:pt modelId="{8BB51FD4-73A4-4E05-BC02-55EA2DD34819}" type="sibTrans" cxnId="{E0B9F8DF-AA8E-4111-9392-2D2317641C95}">
      <dgm:prSet/>
      <dgm:spPr/>
      <dgm:t>
        <a:bodyPr/>
        <a:lstStyle/>
        <a:p>
          <a:endParaRPr lang="en-US"/>
        </a:p>
      </dgm:t>
    </dgm:pt>
    <dgm:pt modelId="{4886CA48-6766-4917-A7CC-6A82452E49DD}">
      <dgm:prSet/>
      <dgm:spPr/>
      <dgm:t>
        <a:bodyPr/>
        <a:lstStyle/>
        <a:p>
          <a:r>
            <a:rPr lang="en-US"/>
            <a:t>Flexible, customizable </a:t>
          </a:r>
        </a:p>
      </dgm:t>
    </dgm:pt>
    <dgm:pt modelId="{61711C49-1719-4817-87AB-03E7D2B58D57}" type="parTrans" cxnId="{D35113DB-D64C-47DA-8BD8-C3914DE84663}">
      <dgm:prSet/>
      <dgm:spPr/>
      <dgm:t>
        <a:bodyPr/>
        <a:lstStyle/>
        <a:p>
          <a:endParaRPr lang="en-US"/>
        </a:p>
      </dgm:t>
    </dgm:pt>
    <dgm:pt modelId="{2520A674-64D4-4CEE-AD20-D3AE63729806}" type="sibTrans" cxnId="{D35113DB-D64C-47DA-8BD8-C3914DE84663}">
      <dgm:prSet/>
      <dgm:spPr/>
      <dgm:t>
        <a:bodyPr/>
        <a:lstStyle/>
        <a:p>
          <a:endParaRPr lang="en-US"/>
        </a:p>
      </dgm:t>
    </dgm:pt>
    <dgm:pt modelId="{4A9B4515-9DE4-4E25-89A7-17492C8BBFB1}">
      <dgm:prSet/>
      <dgm:spPr/>
      <dgm:t>
        <a:bodyPr/>
        <a:lstStyle/>
        <a:p>
          <a:r>
            <a:rPr lang="en-US"/>
            <a:t>You can review anywhere</a:t>
          </a:r>
        </a:p>
      </dgm:t>
    </dgm:pt>
    <dgm:pt modelId="{7324A219-DB07-4B40-9380-BD4F4E30B82A}" type="parTrans" cxnId="{3539FDE4-3A23-4857-A74B-B4001EC173F6}">
      <dgm:prSet/>
      <dgm:spPr/>
      <dgm:t>
        <a:bodyPr/>
        <a:lstStyle/>
        <a:p>
          <a:endParaRPr lang="en-US"/>
        </a:p>
      </dgm:t>
    </dgm:pt>
    <dgm:pt modelId="{12DAA479-6824-47E3-8F58-2F068B64959F}" type="sibTrans" cxnId="{3539FDE4-3A23-4857-A74B-B4001EC173F6}">
      <dgm:prSet/>
      <dgm:spPr/>
      <dgm:t>
        <a:bodyPr/>
        <a:lstStyle/>
        <a:p>
          <a:endParaRPr lang="en-US"/>
        </a:p>
      </dgm:t>
    </dgm:pt>
    <dgm:pt modelId="{1EB3208C-8426-429F-8893-0D54B02FFC1A}">
      <dgm:prSet/>
      <dgm:spPr/>
      <dgm:t>
        <a:bodyPr/>
        <a:lstStyle/>
        <a:p>
          <a:r>
            <a:rPr lang="en-US" dirty="0"/>
            <a:t>You can test yourself </a:t>
          </a:r>
        </a:p>
      </dgm:t>
    </dgm:pt>
    <dgm:pt modelId="{3EBA738F-7BCB-4631-9A55-78DBA41FE5AF}" type="parTrans" cxnId="{F5E28F7D-051E-4612-847E-EF35393B05FF}">
      <dgm:prSet/>
      <dgm:spPr/>
      <dgm:t>
        <a:bodyPr/>
        <a:lstStyle/>
        <a:p>
          <a:endParaRPr lang="en-US"/>
        </a:p>
      </dgm:t>
    </dgm:pt>
    <dgm:pt modelId="{1C41C338-C23C-4939-BEB2-A5E90A34B5CA}" type="sibTrans" cxnId="{F5E28F7D-051E-4612-847E-EF35393B05FF}">
      <dgm:prSet/>
      <dgm:spPr/>
      <dgm:t>
        <a:bodyPr/>
        <a:lstStyle/>
        <a:p>
          <a:endParaRPr lang="en-US"/>
        </a:p>
      </dgm:t>
    </dgm:pt>
    <dgm:pt modelId="{504967E3-3189-45BD-A599-1EFACA6D9CC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What are some of the drawbacks?</a:t>
          </a:r>
        </a:p>
      </dgm:t>
    </dgm:pt>
    <dgm:pt modelId="{AE924317-99E2-4627-8D63-ADDF9A65A11C}" type="parTrans" cxnId="{A8D4BF4B-E6A8-4E84-9FC2-052CE48801D8}">
      <dgm:prSet/>
      <dgm:spPr/>
      <dgm:t>
        <a:bodyPr/>
        <a:lstStyle/>
        <a:p>
          <a:endParaRPr lang="en-US"/>
        </a:p>
      </dgm:t>
    </dgm:pt>
    <dgm:pt modelId="{C2EAF87B-1DFD-4DB6-892F-A315C2B51987}" type="sibTrans" cxnId="{A8D4BF4B-E6A8-4E84-9FC2-052CE48801D8}">
      <dgm:prSet/>
      <dgm:spPr/>
      <dgm:t>
        <a:bodyPr/>
        <a:lstStyle/>
        <a:p>
          <a:endParaRPr lang="en-US"/>
        </a:p>
      </dgm:t>
    </dgm:pt>
    <dgm:pt modelId="{729A1E0D-CA99-4DEC-8FD7-D6A1E242F243}">
      <dgm:prSet/>
      <dgm:spPr/>
      <dgm:t>
        <a:bodyPr/>
        <a:lstStyle/>
        <a:p>
          <a:r>
            <a:rPr lang="en-US"/>
            <a:t>The ads on the free version are distraction</a:t>
          </a:r>
        </a:p>
      </dgm:t>
    </dgm:pt>
    <dgm:pt modelId="{C1B44585-F04D-4A64-9557-1B11D69A23DD}" type="parTrans" cxnId="{B75EB8DC-CF53-4129-87DA-BE8C5BF1EDF0}">
      <dgm:prSet/>
      <dgm:spPr/>
      <dgm:t>
        <a:bodyPr/>
        <a:lstStyle/>
        <a:p>
          <a:endParaRPr lang="en-US"/>
        </a:p>
      </dgm:t>
    </dgm:pt>
    <dgm:pt modelId="{690BD167-5142-47AE-8A90-DD3483B73A78}" type="sibTrans" cxnId="{B75EB8DC-CF53-4129-87DA-BE8C5BF1EDF0}">
      <dgm:prSet/>
      <dgm:spPr/>
      <dgm:t>
        <a:bodyPr/>
        <a:lstStyle/>
        <a:p>
          <a:endParaRPr lang="en-US"/>
        </a:p>
      </dgm:t>
    </dgm:pt>
    <dgm:pt modelId="{1DA9FB7C-5850-4062-82ED-E743D6BB6593}">
      <dgm:prSet/>
      <dgm:spPr/>
      <dgm:t>
        <a:bodyPr/>
        <a:lstStyle/>
        <a:p>
          <a:r>
            <a:rPr lang="en-US"/>
            <a:t>If you use flashcards created by someone else, the information might not be correct</a:t>
          </a:r>
        </a:p>
      </dgm:t>
    </dgm:pt>
    <dgm:pt modelId="{BD3FF627-6DA4-4E6A-AFA0-E75F7843A5E4}" type="parTrans" cxnId="{9570FFA5-4B09-4716-961F-AC47B801DE8C}">
      <dgm:prSet/>
      <dgm:spPr/>
      <dgm:t>
        <a:bodyPr/>
        <a:lstStyle/>
        <a:p>
          <a:endParaRPr lang="en-US"/>
        </a:p>
      </dgm:t>
    </dgm:pt>
    <dgm:pt modelId="{9815C1CF-4BD2-4A5D-AD28-5CB4106C9085}" type="sibTrans" cxnId="{9570FFA5-4B09-4716-961F-AC47B801DE8C}">
      <dgm:prSet/>
      <dgm:spPr/>
      <dgm:t>
        <a:bodyPr/>
        <a:lstStyle/>
        <a:p>
          <a:endParaRPr lang="en-US"/>
        </a:p>
      </dgm:t>
    </dgm:pt>
    <dgm:pt modelId="{DFBC42C3-739D-4CC3-9B28-7F6194AE698B}">
      <dgm:prSet/>
      <dgm:spPr/>
      <dgm:t>
        <a:bodyPr/>
        <a:lstStyle/>
        <a:p>
          <a:endParaRPr lang="en-US" dirty="0"/>
        </a:p>
      </dgm:t>
    </dgm:pt>
    <dgm:pt modelId="{DA042224-3290-478D-9B68-32F5BE1B0192}" type="parTrans" cxnId="{114DCC0E-5D49-4498-A238-BB4F3792FC57}">
      <dgm:prSet/>
      <dgm:spPr/>
      <dgm:t>
        <a:bodyPr/>
        <a:lstStyle/>
        <a:p>
          <a:endParaRPr lang="en-US"/>
        </a:p>
      </dgm:t>
    </dgm:pt>
    <dgm:pt modelId="{B45B6ED1-6E0D-4EEB-A4C3-EBFE6CA74348}" type="sibTrans" cxnId="{114DCC0E-5D49-4498-A238-BB4F3792FC57}">
      <dgm:prSet/>
      <dgm:spPr/>
      <dgm:t>
        <a:bodyPr/>
        <a:lstStyle/>
        <a:p>
          <a:endParaRPr lang="en-US"/>
        </a:p>
      </dgm:t>
    </dgm:pt>
    <dgm:pt modelId="{31D15E42-8D40-4071-8C8D-CA20FC582F25}">
      <dgm:prSet/>
      <dgm:spPr/>
      <dgm:t>
        <a:bodyPr/>
        <a:lstStyle/>
        <a:p>
          <a:r>
            <a:rPr lang="en-US" dirty="0"/>
            <a:t>It’s FREE!</a:t>
          </a:r>
        </a:p>
      </dgm:t>
    </dgm:pt>
    <dgm:pt modelId="{297ED3BE-FFE3-4E44-88C7-87ADCC44A98D}" type="parTrans" cxnId="{6500B3D1-CF12-4D76-82DB-025F5454B222}">
      <dgm:prSet/>
      <dgm:spPr/>
      <dgm:t>
        <a:bodyPr/>
        <a:lstStyle/>
        <a:p>
          <a:endParaRPr lang="en-US"/>
        </a:p>
      </dgm:t>
    </dgm:pt>
    <dgm:pt modelId="{527386CB-A8AF-47A7-8318-1CB62E719F15}" type="sibTrans" cxnId="{6500B3D1-CF12-4D76-82DB-025F5454B222}">
      <dgm:prSet/>
      <dgm:spPr/>
      <dgm:t>
        <a:bodyPr/>
        <a:lstStyle/>
        <a:p>
          <a:endParaRPr lang="en-US"/>
        </a:p>
      </dgm:t>
    </dgm:pt>
    <dgm:pt modelId="{E8200584-CA75-4FDA-BCBB-038C3DE6C6E8}" type="pres">
      <dgm:prSet presAssocID="{A2C0B3E4-108E-44E3-B9B5-293752DDF87B}" presName="Name0" presStyleCnt="0">
        <dgm:presLayoutVars>
          <dgm:dir/>
          <dgm:animLvl val="lvl"/>
          <dgm:resizeHandles val="exact"/>
        </dgm:presLayoutVars>
      </dgm:prSet>
      <dgm:spPr/>
    </dgm:pt>
    <dgm:pt modelId="{E665FB8C-2D36-47E1-98D5-F1F671E63F25}" type="pres">
      <dgm:prSet presAssocID="{AC58FE1A-63E5-4FB5-8EA1-50FA421D97D7}" presName="composite" presStyleCnt="0"/>
      <dgm:spPr/>
    </dgm:pt>
    <dgm:pt modelId="{B2053D8A-2BF1-4579-B024-4801B265053B}" type="pres">
      <dgm:prSet presAssocID="{AC58FE1A-63E5-4FB5-8EA1-50FA421D97D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A66A8FB-CAE3-46DB-AD45-FEA839FF4CBC}" type="pres">
      <dgm:prSet presAssocID="{AC58FE1A-63E5-4FB5-8EA1-50FA421D97D7}" presName="desTx" presStyleLbl="alignAccFollowNode1" presStyleIdx="0" presStyleCnt="3">
        <dgm:presLayoutVars>
          <dgm:bulletEnabled val="1"/>
        </dgm:presLayoutVars>
      </dgm:prSet>
      <dgm:spPr/>
    </dgm:pt>
    <dgm:pt modelId="{4DD44988-5B82-4E2B-80E9-65347F9E5EA9}" type="pres">
      <dgm:prSet presAssocID="{1F45475C-B1AD-47B2-8B41-D27DAC81B2BF}" presName="space" presStyleCnt="0"/>
      <dgm:spPr/>
    </dgm:pt>
    <dgm:pt modelId="{2BFCB4BC-BD83-4BB3-9B62-CA6042F3DDCD}" type="pres">
      <dgm:prSet presAssocID="{F7B7AD0D-CED2-400F-918F-FA13F3F4EF72}" presName="composite" presStyleCnt="0"/>
      <dgm:spPr/>
    </dgm:pt>
    <dgm:pt modelId="{40DC2721-34CD-49D8-B264-5AA705EBC804}" type="pres">
      <dgm:prSet presAssocID="{F7B7AD0D-CED2-400F-918F-FA13F3F4EF7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FF9FAED-80B8-4F94-9864-B5346040117F}" type="pres">
      <dgm:prSet presAssocID="{F7B7AD0D-CED2-400F-918F-FA13F3F4EF72}" presName="desTx" presStyleLbl="alignAccFollowNode1" presStyleIdx="1" presStyleCnt="3">
        <dgm:presLayoutVars>
          <dgm:bulletEnabled val="1"/>
        </dgm:presLayoutVars>
      </dgm:prSet>
      <dgm:spPr/>
    </dgm:pt>
    <dgm:pt modelId="{1397B3F3-FA2F-48D5-9EC2-2AAC2C827240}" type="pres">
      <dgm:prSet presAssocID="{8BB51FD4-73A4-4E05-BC02-55EA2DD34819}" presName="space" presStyleCnt="0"/>
      <dgm:spPr/>
    </dgm:pt>
    <dgm:pt modelId="{7A31E5C2-8E6B-4B8E-8939-5C98BA20175F}" type="pres">
      <dgm:prSet presAssocID="{504967E3-3189-45BD-A599-1EFACA6D9CCE}" presName="composite" presStyleCnt="0"/>
      <dgm:spPr/>
    </dgm:pt>
    <dgm:pt modelId="{F062AA16-B542-4F38-8E9B-CDB64B878B50}" type="pres">
      <dgm:prSet presAssocID="{504967E3-3189-45BD-A599-1EFACA6D9CC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6391356-C0F4-481E-9957-60C17BD4E56B}" type="pres">
      <dgm:prSet presAssocID="{504967E3-3189-45BD-A599-1EFACA6D9CC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936F80A-9542-4A9C-A731-6607D940EC76}" type="presOf" srcId="{4886CA48-6766-4917-A7CC-6A82452E49DD}" destId="{1FF9FAED-80B8-4F94-9864-B5346040117F}" srcOrd="0" destOrd="0" presId="urn:microsoft.com/office/officeart/2005/8/layout/hList1"/>
    <dgm:cxn modelId="{114DCC0E-5D49-4498-A238-BB4F3792FC57}" srcId="{F7B7AD0D-CED2-400F-918F-FA13F3F4EF72}" destId="{DFBC42C3-739D-4CC3-9B28-7F6194AE698B}" srcOrd="4" destOrd="0" parTransId="{DA042224-3290-478D-9B68-32F5BE1B0192}" sibTransId="{B45B6ED1-6E0D-4EEB-A4C3-EBFE6CA74348}"/>
    <dgm:cxn modelId="{15432A31-5B06-40E4-AE76-C88F4B6673BA}" srcId="{AC58FE1A-63E5-4FB5-8EA1-50FA421D97D7}" destId="{9BE6659B-2932-45F6-9067-382E11DEB474}" srcOrd="0" destOrd="0" parTransId="{75CA348F-44FE-495D-8343-9D03EF73D398}" sibTransId="{B0274602-20B0-4734-A176-C8F68FD15F93}"/>
    <dgm:cxn modelId="{8AD42940-9166-409D-B85C-F63801791701}" type="presOf" srcId="{1DA9FB7C-5850-4062-82ED-E743D6BB6593}" destId="{66391356-C0F4-481E-9957-60C17BD4E56B}" srcOrd="0" destOrd="1" presId="urn:microsoft.com/office/officeart/2005/8/layout/hList1"/>
    <dgm:cxn modelId="{59794A40-7BF8-4CB0-AB06-D93FD2428208}" type="presOf" srcId="{9BE6659B-2932-45F6-9067-382E11DEB474}" destId="{9A66A8FB-CAE3-46DB-AD45-FEA839FF4CBC}" srcOrd="0" destOrd="0" presId="urn:microsoft.com/office/officeart/2005/8/layout/hList1"/>
    <dgm:cxn modelId="{428D6C5E-DAC2-4189-82D5-E6DD6760A7D4}" type="presOf" srcId="{DFBC42C3-739D-4CC3-9B28-7F6194AE698B}" destId="{1FF9FAED-80B8-4F94-9864-B5346040117F}" srcOrd="0" destOrd="4" presId="urn:microsoft.com/office/officeart/2005/8/layout/hList1"/>
    <dgm:cxn modelId="{DF4DDE47-700E-4089-8025-B792C12D3C98}" type="presOf" srcId="{AC58FE1A-63E5-4FB5-8EA1-50FA421D97D7}" destId="{B2053D8A-2BF1-4579-B024-4801B265053B}" srcOrd="0" destOrd="0" presId="urn:microsoft.com/office/officeart/2005/8/layout/hList1"/>
    <dgm:cxn modelId="{A8D4BF4B-E6A8-4E84-9FC2-052CE48801D8}" srcId="{A2C0B3E4-108E-44E3-B9B5-293752DDF87B}" destId="{504967E3-3189-45BD-A599-1EFACA6D9CCE}" srcOrd="2" destOrd="0" parTransId="{AE924317-99E2-4627-8D63-ADDF9A65A11C}" sibTransId="{C2EAF87B-1DFD-4DB6-892F-A315C2B51987}"/>
    <dgm:cxn modelId="{E39BEC71-55F9-42F5-8427-F64030897685}" type="presOf" srcId="{4A9B4515-9DE4-4E25-89A7-17492C8BBFB1}" destId="{1FF9FAED-80B8-4F94-9864-B5346040117F}" srcOrd="0" destOrd="1" presId="urn:microsoft.com/office/officeart/2005/8/layout/hList1"/>
    <dgm:cxn modelId="{BA8F797C-A9CE-4F95-AF09-A5219B3C9A49}" type="presOf" srcId="{504967E3-3189-45BD-A599-1EFACA6D9CCE}" destId="{F062AA16-B542-4F38-8E9B-CDB64B878B50}" srcOrd="0" destOrd="0" presId="urn:microsoft.com/office/officeart/2005/8/layout/hList1"/>
    <dgm:cxn modelId="{F5E28F7D-051E-4612-847E-EF35393B05FF}" srcId="{F7B7AD0D-CED2-400F-918F-FA13F3F4EF72}" destId="{1EB3208C-8426-429F-8893-0D54B02FFC1A}" srcOrd="2" destOrd="0" parTransId="{3EBA738F-7BCB-4631-9A55-78DBA41FE5AF}" sibTransId="{1C41C338-C23C-4939-BEB2-A5E90A34B5CA}"/>
    <dgm:cxn modelId="{34E68C9E-C2FD-4F54-BF43-22562F2A99C4}" type="presOf" srcId="{A2C0B3E4-108E-44E3-B9B5-293752DDF87B}" destId="{E8200584-CA75-4FDA-BCBB-038C3DE6C6E8}" srcOrd="0" destOrd="0" presId="urn:microsoft.com/office/officeart/2005/8/layout/hList1"/>
    <dgm:cxn modelId="{9570FFA5-4B09-4716-961F-AC47B801DE8C}" srcId="{504967E3-3189-45BD-A599-1EFACA6D9CCE}" destId="{1DA9FB7C-5850-4062-82ED-E743D6BB6593}" srcOrd="1" destOrd="0" parTransId="{BD3FF627-6DA4-4E6A-AFA0-E75F7843A5E4}" sibTransId="{9815C1CF-4BD2-4A5D-AD28-5CB4106C9085}"/>
    <dgm:cxn modelId="{E4F83EA8-0E73-4107-9FFC-26E15B010285}" type="presOf" srcId="{31D15E42-8D40-4071-8C8D-CA20FC582F25}" destId="{1FF9FAED-80B8-4F94-9864-B5346040117F}" srcOrd="0" destOrd="3" presId="urn:microsoft.com/office/officeart/2005/8/layout/hList1"/>
    <dgm:cxn modelId="{CC3B47AA-ADB3-4387-B57F-CE4F217BAC22}" srcId="{A2C0B3E4-108E-44E3-B9B5-293752DDF87B}" destId="{AC58FE1A-63E5-4FB5-8EA1-50FA421D97D7}" srcOrd="0" destOrd="0" parTransId="{6AB8A7B8-B9FE-4F1F-8DC5-34F0F20641AF}" sibTransId="{1F45475C-B1AD-47B2-8B41-D27DAC81B2BF}"/>
    <dgm:cxn modelId="{74C769D1-9D7C-4012-8056-72033CCE7796}" type="presOf" srcId="{729A1E0D-CA99-4DEC-8FD7-D6A1E242F243}" destId="{66391356-C0F4-481E-9957-60C17BD4E56B}" srcOrd="0" destOrd="0" presId="urn:microsoft.com/office/officeart/2005/8/layout/hList1"/>
    <dgm:cxn modelId="{6500B3D1-CF12-4D76-82DB-025F5454B222}" srcId="{F7B7AD0D-CED2-400F-918F-FA13F3F4EF72}" destId="{31D15E42-8D40-4071-8C8D-CA20FC582F25}" srcOrd="3" destOrd="0" parTransId="{297ED3BE-FFE3-4E44-88C7-87ADCC44A98D}" sibTransId="{527386CB-A8AF-47A7-8318-1CB62E719F15}"/>
    <dgm:cxn modelId="{C546ECD4-F97B-4904-BBE1-CADC693A0CAE}" type="presOf" srcId="{1EB3208C-8426-429F-8893-0D54B02FFC1A}" destId="{1FF9FAED-80B8-4F94-9864-B5346040117F}" srcOrd="0" destOrd="2" presId="urn:microsoft.com/office/officeart/2005/8/layout/hList1"/>
    <dgm:cxn modelId="{D35113DB-D64C-47DA-8BD8-C3914DE84663}" srcId="{F7B7AD0D-CED2-400F-918F-FA13F3F4EF72}" destId="{4886CA48-6766-4917-A7CC-6A82452E49DD}" srcOrd="0" destOrd="0" parTransId="{61711C49-1719-4817-87AB-03E7D2B58D57}" sibTransId="{2520A674-64D4-4CEE-AD20-D3AE63729806}"/>
    <dgm:cxn modelId="{B75EB8DC-CF53-4129-87DA-BE8C5BF1EDF0}" srcId="{504967E3-3189-45BD-A599-1EFACA6D9CCE}" destId="{729A1E0D-CA99-4DEC-8FD7-D6A1E242F243}" srcOrd="0" destOrd="0" parTransId="{C1B44585-F04D-4A64-9557-1B11D69A23DD}" sibTransId="{690BD167-5142-47AE-8A90-DD3483B73A78}"/>
    <dgm:cxn modelId="{E0B9F8DF-AA8E-4111-9392-2D2317641C95}" srcId="{A2C0B3E4-108E-44E3-B9B5-293752DDF87B}" destId="{F7B7AD0D-CED2-400F-918F-FA13F3F4EF72}" srcOrd="1" destOrd="0" parTransId="{380AECDB-C40C-42B6-B6E4-3392ED8F3C70}" sibTransId="{8BB51FD4-73A4-4E05-BC02-55EA2DD34819}"/>
    <dgm:cxn modelId="{3539FDE4-3A23-4857-A74B-B4001EC173F6}" srcId="{F7B7AD0D-CED2-400F-918F-FA13F3F4EF72}" destId="{4A9B4515-9DE4-4E25-89A7-17492C8BBFB1}" srcOrd="1" destOrd="0" parTransId="{7324A219-DB07-4B40-9380-BD4F4E30B82A}" sibTransId="{12DAA479-6824-47E3-8F58-2F068B64959F}"/>
    <dgm:cxn modelId="{C744E0EA-B719-47B4-94FF-8453D2EACB87}" type="presOf" srcId="{F7B7AD0D-CED2-400F-918F-FA13F3F4EF72}" destId="{40DC2721-34CD-49D8-B264-5AA705EBC804}" srcOrd="0" destOrd="0" presId="urn:microsoft.com/office/officeart/2005/8/layout/hList1"/>
    <dgm:cxn modelId="{5A091480-D979-4AF6-A3A2-4CFFACEA904F}" type="presParOf" srcId="{E8200584-CA75-4FDA-BCBB-038C3DE6C6E8}" destId="{E665FB8C-2D36-47E1-98D5-F1F671E63F25}" srcOrd="0" destOrd="0" presId="urn:microsoft.com/office/officeart/2005/8/layout/hList1"/>
    <dgm:cxn modelId="{E201A3BB-F54E-47E5-B16F-B9443E0F13DB}" type="presParOf" srcId="{E665FB8C-2D36-47E1-98D5-F1F671E63F25}" destId="{B2053D8A-2BF1-4579-B024-4801B265053B}" srcOrd="0" destOrd="0" presId="urn:microsoft.com/office/officeart/2005/8/layout/hList1"/>
    <dgm:cxn modelId="{C7663C70-80F7-4710-B7C0-2251C8FEBC46}" type="presParOf" srcId="{E665FB8C-2D36-47E1-98D5-F1F671E63F25}" destId="{9A66A8FB-CAE3-46DB-AD45-FEA839FF4CBC}" srcOrd="1" destOrd="0" presId="urn:microsoft.com/office/officeart/2005/8/layout/hList1"/>
    <dgm:cxn modelId="{E69E8C7E-937D-46FC-8B80-99B58546BE4D}" type="presParOf" srcId="{E8200584-CA75-4FDA-BCBB-038C3DE6C6E8}" destId="{4DD44988-5B82-4E2B-80E9-65347F9E5EA9}" srcOrd="1" destOrd="0" presId="urn:microsoft.com/office/officeart/2005/8/layout/hList1"/>
    <dgm:cxn modelId="{4076F63E-5ECD-4547-A842-1935DA274CEC}" type="presParOf" srcId="{E8200584-CA75-4FDA-BCBB-038C3DE6C6E8}" destId="{2BFCB4BC-BD83-4BB3-9B62-CA6042F3DDCD}" srcOrd="2" destOrd="0" presId="urn:microsoft.com/office/officeart/2005/8/layout/hList1"/>
    <dgm:cxn modelId="{7D070DB0-F952-4D7F-841C-E91F5604AC32}" type="presParOf" srcId="{2BFCB4BC-BD83-4BB3-9B62-CA6042F3DDCD}" destId="{40DC2721-34CD-49D8-B264-5AA705EBC804}" srcOrd="0" destOrd="0" presId="urn:microsoft.com/office/officeart/2005/8/layout/hList1"/>
    <dgm:cxn modelId="{3D756BAC-BA8A-4826-A1C3-E5A6B3C97A7C}" type="presParOf" srcId="{2BFCB4BC-BD83-4BB3-9B62-CA6042F3DDCD}" destId="{1FF9FAED-80B8-4F94-9864-B5346040117F}" srcOrd="1" destOrd="0" presId="urn:microsoft.com/office/officeart/2005/8/layout/hList1"/>
    <dgm:cxn modelId="{6A705E5C-7547-4082-8F68-D4DB4C02882C}" type="presParOf" srcId="{E8200584-CA75-4FDA-BCBB-038C3DE6C6E8}" destId="{1397B3F3-FA2F-48D5-9EC2-2AAC2C827240}" srcOrd="3" destOrd="0" presId="urn:microsoft.com/office/officeart/2005/8/layout/hList1"/>
    <dgm:cxn modelId="{895ED216-51DD-48BA-9098-09478DE270F2}" type="presParOf" srcId="{E8200584-CA75-4FDA-BCBB-038C3DE6C6E8}" destId="{7A31E5C2-8E6B-4B8E-8939-5C98BA20175F}" srcOrd="4" destOrd="0" presId="urn:microsoft.com/office/officeart/2005/8/layout/hList1"/>
    <dgm:cxn modelId="{4061837A-4D8A-4B35-B07A-40790F0112CB}" type="presParOf" srcId="{7A31E5C2-8E6B-4B8E-8939-5C98BA20175F}" destId="{F062AA16-B542-4F38-8E9B-CDB64B878B50}" srcOrd="0" destOrd="0" presId="urn:microsoft.com/office/officeart/2005/8/layout/hList1"/>
    <dgm:cxn modelId="{0F96E0EE-7A2D-4C0E-A995-928FFFBAC212}" type="presParOf" srcId="{7A31E5C2-8E6B-4B8E-8939-5C98BA20175F}" destId="{66391356-C0F4-481E-9957-60C17BD4E56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DD175-6AE0-459C-B08B-7877513F8C04}">
      <dsp:nvSpPr>
        <dsp:cNvPr id="0" name=""/>
        <dsp:cNvSpPr/>
      </dsp:nvSpPr>
      <dsp:spPr>
        <a:xfrm>
          <a:off x="0" y="14386"/>
          <a:ext cx="4559843" cy="716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Useful for writing, reading, and studying…or any kind of repetitive work</a:t>
          </a:r>
        </a:p>
      </dsp:txBody>
      <dsp:txXfrm>
        <a:off x="34954" y="49340"/>
        <a:ext cx="4489935" cy="646132"/>
      </dsp:txXfrm>
    </dsp:sp>
    <dsp:sp modelId="{30CB7162-0ADC-47CC-9E11-031833D4C4E3}">
      <dsp:nvSpPr>
        <dsp:cNvPr id="0" name=""/>
        <dsp:cNvSpPr/>
      </dsp:nvSpPr>
      <dsp:spPr>
        <a:xfrm>
          <a:off x="0" y="782266"/>
          <a:ext cx="4559843" cy="716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What is it? </a:t>
          </a:r>
        </a:p>
      </dsp:txBody>
      <dsp:txXfrm>
        <a:off x="34954" y="817220"/>
        <a:ext cx="4489935" cy="646132"/>
      </dsp:txXfrm>
    </dsp:sp>
    <dsp:sp modelId="{08199E07-372D-46C1-88E8-093739F33957}">
      <dsp:nvSpPr>
        <dsp:cNvPr id="0" name=""/>
        <dsp:cNvSpPr/>
      </dsp:nvSpPr>
      <dsp:spPr>
        <a:xfrm>
          <a:off x="0" y="1498306"/>
          <a:ext cx="4559843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Choose your task and estimate the total time it will take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Set a timer for 25 minutes; start working!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Take a 5-minute break for energy renewal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After 4 pomodoros, take a 20–30-minute break </a:t>
          </a:r>
        </a:p>
      </dsp:txBody>
      <dsp:txXfrm>
        <a:off x="0" y="1498306"/>
        <a:ext cx="4559843" cy="968760"/>
      </dsp:txXfrm>
    </dsp:sp>
    <dsp:sp modelId="{1E60B5E0-4622-4700-9550-BEF5DD8A6F0C}">
      <dsp:nvSpPr>
        <dsp:cNvPr id="0" name=""/>
        <dsp:cNvSpPr/>
      </dsp:nvSpPr>
      <dsp:spPr>
        <a:xfrm>
          <a:off x="0" y="2467066"/>
          <a:ext cx="4559843" cy="716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Why does it work? </a:t>
          </a:r>
        </a:p>
      </dsp:txBody>
      <dsp:txXfrm>
        <a:off x="34954" y="2502020"/>
        <a:ext cx="4489935" cy="646132"/>
      </dsp:txXfrm>
    </dsp:sp>
    <dsp:sp modelId="{799262BC-6A8A-49BA-A4CA-CA89DED2013B}">
      <dsp:nvSpPr>
        <dsp:cNvPr id="0" name=""/>
        <dsp:cNvSpPr/>
      </dsp:nvSpPr>
      <dsp:spPr>
        <a:xfrm>
          <a:off x="0" y="3183106"/>
          <a:ext cx="4559843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25 minutes is long enough to accomplish work, but not too long that it feels overwhelming! </a:t>
          </a:r>
        </a:p>
      </dsp:txBody>
      <dsp:txXfrm>
        <a:off x="0" y="3183106"/>
        <a:ext cx="4559843" cy="437805"/>
      </dsp:txXfrm>
    </dsp:sp>
    <dsp:sp modelId="{D4E04AF2-6730-4D8D-B229-C46469C097A4}">
      <dsp:nvSpPr>
        <dsp:cNvPr id="0" name=""/>
        <dsp:cNvSpPr/>
      </dsp:nvSpPr>
      <dsp:spPr>
        <a:xfrm>
          <a:off x="0" y="3620911"/>
          <a:ext cx="4559843" cy="716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How could you combine it with Adam Grant’s suggestions? </a:t>
          </a:r>
        </a:p>
      </dsp:txBody>
      <dsp:txXfrm>
        <a:off x="34954" y="3655865"/>
        <a:ext cx="4489935" cy="6461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B0D18-F36B-4E79-B2F1-17797C576BBE}">
      <dsp:nvSpPr>
        <dsp:cNvPr id="0" name=""/>
        <dsp:cNvSpPr/>
      </dsp:nvSpPr>
      <dsp:spPr>
        <a:xfrm>
          <a:off x="0" y="451818"/>
          <a:ext cx="518418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1F24A-FC75-40EB-B85E-255E0955B97F}">
      <dsp:nvSpPr>
        <dsp:cNvPr id="0" name=""/>
        <dsp:cNvSpPr/>
      </dsp:nvSpPr>
      <dsp:spPr>
        <a:xfrm>
          <a:off x="259209" y="171378"/>
          <a:ext cx="3628928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5" tIns="0" rIns="13716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Don’t multi-task!</a:t>
          </a:r>
          <a:endParaRPr lang="en-US" sz="1900" kern="1200"/>
        </a:p>
      </dsp:txBody>
      <dsp:txXfrm>
        <a:off x="286589" y="198758"/>
        <a:ext cx="3574168" cy="506120"/>
      </dsp:txXfrm>
    </dsp:sp>
    <dsp:sp modelId="{82190A92-C53F-4DBC-AB4F-CF5FF95A0960}">
      <dsp:nvSpPr>
        <dsp:cNvPr id="0" name=""/>
        <dsp:cNvSpPr/>
      </dsp:nvSpPr>
      <dsp:spPr>
        <a:xfrm>
          <a:off x="0" y="1313659"/>
          <a:ext cx="5184184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278249"/>
              <a:satOff val="-1705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B1C8-4496-431F-B4AE-91A9E1730F9E}">
      <dsp:nvSpPr>
        <dsp:cNvPr id="0" name=""/>
        <dsp:cNvSpPr/>
      </dsp:nvSpPr>
      <dsp:spPr>
        <a:xfrm>
          <a:off x="259209" y="1033218"/>
          <a:ext cx="3628928" cy="560880"/>
        </a:xfrm>
        <a:prstGeom prst="roundRect">
          <a:avLst/>
        </a:prstGeom>
        <a:gradFill rotWithShape="0">
          <a:gsLst>
            <a:gs pos="0">
              <a:schemeClr val="accent2">
                <a:hueOff val="-1278249"/>
                <a:satOff val="-1705"/>
                <a:lumOff val="-5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78249"/>
                <a:satOff val="-1705"/>
                <a:lumOff val="-5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78249"/>
                <a:satOff val="-1705"/>
                <a:lumOff val="-5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5" tIns="0" rIns="13716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Use an Assignment Calculator</a:t>
          </a:r>
          <a:endParaRPr lang="en-US" sz="1900" kern="1200" dirty="0"/>
        </a:p>
      </dsp:txBody>
      <dsp:txXfrm>
        <a:off x="286589" y="1060598"/>
        <a:ext cx="3574168" cy="506120"/>
      </dsp:txXfrm>
    </dsp:sp>
    <dsp:sp modelId="{4FF220B2-CEE0-4F1B-B6A6-9ADD30FBBCED}">
      <dsp:nvSpPr>
        <dsp:cNvPr id="0" name=""/>
        <dsp:cNvSpPr/>
      </dsp:nvSpPr>
      <dsp:spPr>
        <a:xfrm>
          <a:off x="0" y="2175499"/>
          <a:ext cx="5184184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556499"/>
              <a:satOff val="-3410"/>
              <a:lumOff val="-10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350" tIns="395732" rIns="4023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900" kern="1200"/>
            <a:t>Writing, reading, projects</a:t>
          </a:r>
          <a:endParaRPr lang="en-US" sz="1900" kern="1200"/>
        </a:p>
      </dsp:txBody>
      <dsp:txXfrm>
        <a:off x="0" y="2175499"/>
        <a:ext cx="5184184" cy="807975"/>
      </dsp:txXfrm>
    </dsp:sp>
    <dsp:sp modelId="{3CFBD84C-9D8A-4A00-8367-B95CE6F17260}">
      <dsp:nvSpPr>
        <dsp:cNvPr id="0" name=""/>
        <dsp:cNvSpPr/>
      </dsp:nvSpPr>
      <dsp:spPr>
        <a:xfrm>
          <a:off x="259209" y="1895059"/>
          <a:ext cx="3628928" cy="560880"/>
        </a:xfrm>
        <a:prstGeom prst="roundRect">
          <a:avLst/>
        </a:prstGeom>
        <a:gradFill rotWithShape="0">
          <a:gsLst>
            <a:gs pos="0">
              <a:schemeClr val="accent2">
                <a:hueOff val="-2556499"/>
                <a:satOff val="-3410"/>
                <a:lumOff val="-10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556499"/>
                <a:satOff val="-3410"/>
                <a:lumOff val="-10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556499"/>
                <a:satOff val="-3410"/>
                <a:lumOff val="-10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5" tIns="0" rIns="13716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Group similar tasks</a:t>
          </a:r>
          <a:endParaRPr lang="en-US" sz="1900" kern="1200"/>
        </a:p>
      </dsp:txBody>
      <dsp:txXfrm>
        <a:off x="286589" y="1922439"/>
        <a:ext cx="3574168" cy="506120"/>
      </dsp:txXfrm>
    </dsp:sp>
    <dsp:sp modelId="{9D732CF9-DBD0-4324-BC7D-A370B08B423B}">
      <dsp:nvSpPr>
        <dsp:cNvPr id="0" name=""/>
        <dsp:cNvSpPr/>
      </dsp:nvSpPr>
      <dsp:spPr>
        <a:xfrm>
          <a:off x="0" y="3366514"/>
          <a:ext cx="5184184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3834748"/>
              <a:satOff val="-5115"/>
              <a:lumOff val="-15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350" tIns="395732" rIns="4023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900" kern="1200"/>
            <a:t>Eliminate your time-wasters</a:t>
          </a:r>
          <a:endParaRPr lang="en-US" sz="1900" kern="1200"/>
        </a:p>
      </dsp:txBody>
      <dsp:txXfrm>
        <a:off x="0" y="3366514"/>
        <a:ext cx="5184184" cy="807975"/>
      </dsp:txXfrm>
    </dsp:sp>
    <dsp:sp modelId="{A8D01D70-9085-4B61-9F22-DECE32689CF9}">
      <dsp:nvSpPr>
        <dsp:cNvPr id="0" name=""/>
        <dsp:cNvSpPr/>
      </dsp:nvSpPr>
      <dsp:spPr>
        <a:xfrm>
          <a:off x="259209" y="3086074"/>
          <a:ext cx="3628928" cy="560880"/>
        </a:xfrm>
        <a:prstGeom prst="roundRect">
          <a:avLst/>
        </a:prstGeom>
        <a:gradFill rotWithShape="0">
          <a:gsLst>
            <a:gs pos="0">
              <a:schemeClr val="accent2">
                <a:hueOff val="-3834748"/>
                <a:satOff val="-5115"/>
                <a:lumOff val="-1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834748"/>
                <a:satOff val="-5115"/>
                <a:lumOff val="-1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834748"/>
                <a:satOff val="-5115"/>
                <a:lumOff val="-1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5" tIns="0" rIns="13716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Track where you spend your time </a:t>
          </a:r>
          <a:endParaRPr lang="en-US" sz="1900" kern="1200" dirty="0"/>
        </a:p>
      </dsp:txBody>
      <dsp:txXfrm>
        <a:off x="286589" y="3113454"/>
        <a:ext cx="3574168" cy="506120"/>
      </dsp:txXfrm>
    </dsp:sp>
    <dsp:sp modelId="{F7E7A741-84BE-43CD-8800-C062DA364954}">
      <dsp:nvSpPr>
        <dsp:cNvPr id="0" name=""/>
        <dsp:cNvSpPr/>
      </dsp:nvSpPr>
      <dsp:spPr>
        <a:xfrm>
          <a:off x="0" y="4557529"/>
          <a:ext cx="5184184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112997"/>
              <a:satOff val="-6820"/>
              <a:lumOff val="-20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350" tIns="395732" rIns="40235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900" kern="1200" dirty="0"/>
            <a:t>Phone/internet tabs</a:t>
          </a:r>
          <a:endParaRPr lang="en-US" sz="1900" kern="1200" dirty="0"/>
        </a:p>
      </dsp:txBody>
      <dsp:txXfrm>
        <a:off x="0" y="4557529"/>
        <a:ext cx="5184184" cy="807975"/>
      </dsp:txXfrm>
    </dsp:sp>
    <dsp:sp modelId="{B5294E94-9B23-455C-98C8-940EB17B1B5E}">
      <dsp:nvSpPr>
        <dsp:cNvPr id="0" name=""/>
        <dsp:cNvSpPr/>
      </dsp:nvSpPr>
      <dsp:spPr>
        <a:xfrm>
          <a:off x="259209" y="4277089"/>
          <a:ext cx="3628928" cy="560880"/>
        </a:xfrm>
        <a:prstGeom prst="roundRect">
          <a:avLst/>
        </a:prstGeom>
        <a:gradFill rotWithShape="0">
          <a:gsLst>
            <a:gs pos="0">
              <a:schemeClr val="accent2">
                <a:hueOff val="-5112997"/>
                <a:satOff val="-6820"/>
                <a:lumOff val="-20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112997"/>
                <a:satOff val="-6820"/>
                <a:lumOff val="-20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112997"/>
                <a:satOff val="-6820"/>
                <a:lumOff val="-20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5" tIns="0" rIns="13716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Decrease distractions</a:t>
          </a:r>
          <a:endParaRPr lang="en-US" sz="1900" kern="1200" dirty="0"/>
        </a:p>
      </dsp:txBody>
      <dsp:txXfrm>
        <a:off x="286589" y="4304469"/>
        <a:ext cx="3574168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53D8A-2BF1-4579-B024-4801B265053B}">
      <dsp:nvSpPr>
        <dsp:cNvPr id="0" name=""/>
        <dsp:cNvSpPr/>
      </dsp:nvSpPr>
      <dsp:spPr>
        <a:xfrm>
          <a:off x="2398" y="130534"/>
          <a:ext cx="2338405" cy="7597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What is it? </a:t>
          </a:r>
        </a:p>
      </dsp:txBody>
      <dsp:txXfrm>
        <a:off x="2398" y="130534"/>
        <a:ext cx="2338405" cy="759751"/>
      </dsp:txXfrm>
    </dsp:sp>
    <dsp:sp modelId="{9A66A8FB-CAE3-46DB-AD45-FEA839FF4CBC}">
      <dsp:nvSpPr>
        <dsp:cNvPr id="0" name=""/>
        <dsp:cNvSpPr/>
      </dsp:nvSpPr>
      <dsp:spPr>
        <a:xfrm>
          <a:off x="2398" y="890285"/>
          <a:ext cx="2338405" cy="33305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Web-based app to help students study information through interactive tools and games </a:t>
          </a:r>
        </a:p>
      </dsp:txBody>
      <dsp:txXfrm>
        <a:off x="2398" y="890285"/>
        <a:ext cx="2338405" cy="3330518"/>
      </dsp:txXfrm>
    </dsp:sp>
    <dsp:sp modelId="{40DC2721-34CD-49D8-B264-5AA705EBC804}">
      <dsp:nvSpPr>
        <dsp:cNvPr id="0" name=""/>
        <dsp:cNvSpPr/>
      </dsp:nvSpPr>
      <dsp:spPr>
        <a:xfrm>
          <a:off x="2668181" y="130534"/>
          <a:ext cx="2338405" cy="759751"/>
        </a:xfrm>
        <a:prstGeom prst="rect">
          <a:avLst/>
        </a:prstGeom>
        <a:gradFill rotWithShape="0">
          <a:gsLst>
            <a:gs pos="0">
              <a:schemeClr val="accent2">
                <a:hueOff val="-2556499"/>
                <a:satOff val="-3410"/>
                <a:lumOff val="-10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556499"/>
                <a:satOff val="-3410"/>
                <a:lumOff val="-10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556499"/>
                <a:satOff val="-3410"/>
                <a:lumOff val="-10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556499"/>
              <a:satOff val="-3410"/>
              <a:lumOff val="-1019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Why is it useful?</a:t>
          </a:r>
        </a:p>
      </dsp:txBody>
      <dsp:txXfrm>
        <a:off x="2668181" y="130534"/>
        <a:ext cx="2338405" cy="759751"/>
      </dsp:txXfrm>
    </dsp:sp>
    <dsp:sp modelId="{1FF9FAED-80B8-4F94-9864-B5346040117F}">
      <dsp:nvSpPr>
        <dsp:cNvPr id="0" name=""/>
        <dsp:cNvSpPr/>
      </dsp:nvSpPr>
      <dsp:spPr>
        <a:xfrm>
          <a:off x="2668181" y="890285"/>
          <a:ext cx="2338405" cy="3330518"/>
        </a:xfrm>
        <a:prstGeom prst="rect">
          <a:avLst/>
        </a:prstGeom>
        <a:solidFill>
          <a:schemeClr val="accent2">
            <a:tint val="40000"/>
            <a:alpha val="90000"/>
            <a:hueOff val="-2285099"/>
            <a:satOff val="-7042"/>
            <a:lumOff val="-224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285099"/>
              <a:satOff val="-7042"/>
              <a:lumOff val="-22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Flexible, customizable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You can review anywhere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You can test yourself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It’s FREE!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</dsp:txBody>
      <dsp:txXfrm>
        <a:off x="2668181" y="890285"/>
        <a:ext cx="2338405" cy="3330518"/>
      </dsp:txXfrm>
    </dsp:sp>
    <dsp:sp modelId="{F062AA16-B542-4F38-8E9B-CDB64B878B50}">
      <dsp:nvSpPr>
        <dsp:cNvPr id="0" name=""/>
        <dsp:cNvSpPr/>
      </dsp:nvSpPr>
      <dsp:spPr>
        <a:xfrm>
          <a:off x="5333963" y="130534"/>
          <a:ext cx="2338405" cy="759751"/>
        </a:xfrm>
        <a:prstGeom prst="rect">
          <a:avLst/>
        </a:prstGeom>
        <a:gradFill rotWithShape="0">
          <a:gsLst>
            <a:gs pos="0">
              <a:schemeClr val="accent2">
                <a:hueOff val="-5112997"/>
                <a:satOff val="-6820"/>
                <a:lumOff val="-20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112997"/>
                <a:satOff val="-6820"/>
                <a:lumOff val="-20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112997"/>
                <a:satOff val="-6820"/>
                <a:lumOff val="-20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112997"/>
              <a:satOff val="-6820"/>
              <a:lumOff val="-2039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What are some of the drawbacks?</a:t>
          </a:r>
        </a:p>
      </dsp:txBody>
      <dsp:txXfrm>
        <a:off x="5333963" y="130534"/>
        <a:ext cx="2338405" cy="759751"/>
      </dsp:txXfrm>
    </dsp:sp>
    <dsp:sp modelId="{66391356-C0F4-481E-9957-60C17BD4E56B}">
      <dsp:nvSpPr>
        <dsp:cNvPr id="0" name=""/>
        <dsp:cNvSpPr/>
      </dsp:nvSpPr>
      <dsp:spPr>
        <a:xfrm>
          <a:off x="5333963" y="890285"/>
          <a:ext cx="2338405" cy="3330518"/>
        </a:xfrm>
        <a:prstGeom prst="rect">
          <a:avLst/>
        </a:prstGeom>
        <a:solidFill>
          <a:schemeClr val="accent2">
            <a:tint val="40000"/>
            <a:alpha val="90000"/>
            <a:hueOff val="-4570199"/>
            <a:satOff val="-14083"/>
            <a:lumOff val="-448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570199"/>
              <a:satOff val="-14083"/>
              <a:lumOff val="-44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The ads on the free version are distraction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If you use flashcards created by someone else, the information might not be correct</a:t>
          </a:r>
        </a:p>
      </dsp:txBody>
      <dsp:txXfrm>
        <a:off x="5333963" y="890285"/>
        <a:ext cx="2338405" cy="3330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7CBF0-0DBD-445C-B033-8908E8CB8EC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0AB2D-1553-4436-ABB0-080A757D3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455" indent="-232410" defTabSz="931774">
              <a:defRPr/>
            </a:pPr>
            <a:endParaRPr lang="en-US" b="0" i="0" dirty="0">
              <a:solidFill>
                <a:srgbClr val="FFFFFF"/>
              </a:solidFill>
              <a:effectLst/>
              <a:latin typeface="Open Sans" panose="020B0606030504020204" pitchFamily="34" charset="0"/>
              <a:cs typeface="Open Sans"/>
            </a:endParaRPr>
          </a:p>
          <a:p>
            <a:pPr marL="465887" indent="-232943" defTabSz="931774">
              <a:defRPr/>
            </a:pPr>
            <a:endParaRPr lang="en-US" b="1">
              <a:solidFill>
                <a:srgbClr val="FFFFFF"/>
              </a:solidFill>
            </a:endParaRPr>
          </a:p>
          <a:p>
            <a:pPr marL="465455" indent="-232410"/>
            <a:r>
              <a:rPr lang="en-US" dirty="0"/>
              <a:t>3 mins</a:t>
            </a:r>
          </a:p>
          <a:p>
            <a:pPr marL="465455" indent="-232410"/>
            <a:r>
              <a:rPr lang="en-US" dirty="0"/>
              <a:t>The artwork is by Johnny Bandura, who channeled his feelings about the discovery of 215 children’s bodies at the former Kamloops Indian Residential School into a piece of art, painting 215 images of what each child may have become when he or she grew up.</a:t>
            </a:r>
          </a:p>
          <a:p>
            <a:r>
              <a:rPr lang="en-US" dirty="0"/>
              <a:t>Jenna’s spoken word land acknowledgement</a:t>
            </a:r>
          </a:p>
          <a:p>
            <a:pPr marL="465455" indent="-23241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24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802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73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4976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71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044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968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77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2546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11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21771-FF04-437F-97FA-42C7742B7F48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B2E1C-36B2-415C-83B9-D23AD1D800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59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04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710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979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04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8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39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00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61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B833364-FA0F-4ABE-BBC5-4BAB9E0EF5E0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6E80E8D-4453-49C8-A632-088093357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0900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E21771-FF04-437F-97FA-42C7742B7F48}" type="datetimeFigureOut">
              <a:rPr lang="en-CA" smtClean="0"/>
              <a:t>2023-09-20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4B2E1C-36B2-415C-83B9-D23AD1D800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583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PxSzxylRCI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284984"/>
            <a:ext cx="8640960" cy="3384376"/>
          </a:xfrm>
        </p:spPr>
        <p:txBody>
          <a:bodyPr>
            <a:normAutofit fontScale="90000"/>
          </a:bodyPr>
          <a:lstStyle/>
          <a:p>
            <a:br>
              <a:rPr lang="en-CA" sz="6000" dirty="0"/>
            </a:br>
            <a:r>
              <a:rPr lang="en-CA" sz="6000" dirty="0"/>
              <a:t>Time/Attention</a:t>
            </a:r>
            <a:br>
              <a:rPr lang="en-CA" sz="6000" dirty="0"/>
            </a:br>
            <a:r>
              <a:rPr lang="en-CA" sz="6000" dirty="0"/>
              <a:t>Management and Study Tips for</a:t>
            </a:r>
            <a:br>
              <a:rPr lang="en-CA" sz="6000" dirty="0"/>
            </a:br>
            <a:r>
              <a:rPr lang="en-CA" sz="6000" i="1" dirty="0"/>
              <a:t>Ridiculously Busy </a:t>
            </a:r>
            <a:r>
              <a:rPr lang="en-CA" sz="6000" dirty="0"/>
              <a:t>OL</a:t>
            </a:r>
            <a:r>
              <a:rPr lang="en-CA" sz="6000" i="1" dirty="0"/>
              <a:t> </a:t>
            </a:r>
            <a:r>
              <a:rPr lang="en-CA" sz="6000" dirty="0"/>
              <a:t>Students</a:t>
            </a:r>
            <a:br>
              <a:rPr lang="en-CA" dirty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2649073"/>
            <a:ext cx="6858000" cy="618523"/>
          </a:xfrm>
        </p:spPr>
        <p:txBody>
          <a:bodyPr>
            <a:normAutofit fontScale="77500" lnSpcReduction="20000"/>
          </a:bodyPr>
          <a:lstStyle/>
          <a:p>
            <a:endParaRPr lang="en-CA" dirty="0"/>
          </a:p>
          <a:p>
            <a:r>
              <a:rPr lang="en-CA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5161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809" y="0"/>
            <a:ext cx="609319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050810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C3D1D-03A1-20E3-8A5E-1362DB98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6" y="1349680"/>
            <a:ext cx="2198490" cy="4449541"/>
          </a:xfrm>
        </p:spPr>
        <p:txBody>
          <a:bodyPr anchor="t">
            <a:norm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Time Management Life Hacks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3A3C3E-128E-88E9-D4EB-74D599DB6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446244"/>
              </p:ext>
            </p:extLst>
          </p:nvPr>
        </p:nvGraphicFramePr>
        <p:xfrm>
          <a:off x="3496579" y="640075"/>
          <a:ext cx="5184184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586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7C844-2D56-48BB-82D1-419B5F5A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290512"/>
            <a:ext cx="70008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7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886700" cy="4548163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B050"/>
                </a:solidFill>
              </a:rPr>
              <a:t>Retrace</a:t>
            </a:r>
            <a:r>
              <a:rPr lang="en-CA" dirty="0"/>
              <a:t> the path</a:t>
            </a:r>
          </a:p>
          <a:p>
            <a:pPr lvl="1"/>
            <a:r>
              <a:rPr lang="en-CA" dirty="0"/>
              <a:t>The more often you recall, the easier it is to find!</a:t>
            </a:r>
          </a:p>
          <a:p>
            <a:r>
              <a:rPr lang="en-CA" dirty="0">
                <a:solidFill>
                  <a:srgbClr val="00B0F0"/>
                </a:solidFill>
              </a:rPr>
              <a:t>Group</a:t>
            </a:r>
            <a:r>
              <a:rPr lang="en-CA" dirty="0"/>
              <a:t> information</a:t>
            </a:r>
          </a:p>
          <a:p>
            <a:pPr lvl="1"/>
            <a:r>
              <a:rPr lang="en-CA" dirty="0"/>
              <a:t>Information is easier to recall if you can associate it with other similar information</a:t>
            </a:r>
          </a:p>
          <a:p>
            <a:r>
              <a:rPr lang="en-CA" dirty="0">
                <a:solidFill>
                  <a:srgbClr val="FF0000"/>
                </a:solidFill>
              </a:rPr>
              <a:t>Review</a:t>
            </a:r>
            <a:r>
              <a:rPr lang="en-CA" dirty="0"/>
              <a:t> quickly and immediately</a:t>
            </a:r>
          </a:p>
          <a:p>
            <a:pPr lvl="1"/>
            <a:r>
              <a:rPr lang="en-CA" dirty="0"/>
              <a:t>The more you do this, the stronger the “path”</a:t>
            </a:r>
          </a:p>
          <a:p>
            <a:r>
              <a:rPr lang="en-CA" dirty="0">
                <a:solidFill>
                  <a:srgbClr val="FFC000"/>
                </a:solidFill>
              </a:rPr>
              <a:t>Take control</a:t>
            </a:r>
          </a:p>
          <a:p>
            <a:pPr lvl="1"/>
            <a:r>
              <a:rPr lang="en-CA" dirty="0"/>
              <a:t>Pay attention, categorize, and make connections…in other words, make your learning ACTIVE! </a:t>
            </a:r>
          </a:p>
        </p:txBody>
      </p:sp>
    </p:spTree>
    <p:extLst>
      <p:ext uri="{BB962C8B-B14F-4D97-AF65-F5344CB8AC3E}">
        <p14:creationId xmlns:p14="http://schemas.microsoft.com/office/powerpoint/2010/main" val="2133060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E1FB-28F7-4EFE-A611-090F9FC3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Quizlet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9B5DD5-7F71-4FD3-91B0-F16353C902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4616" y="1825625"/>
          <a:ext cx="767476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7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768EDAE-47ED-4138-B43E-7A4381C40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8" r="17938"/>
          <a:stretch/>
        </p:blipFill>
        <p:spPr>
          <a:xfrm>
            <a:off x="5664708" y="10"/>
            <a:ext cx="3479292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71193" cy="1325563"/>
          </a:xfrm>
        </p:spPr>
        <p:txBody>
          <a:bodyPr>
            <a:normAutofit/>
          </a:bodyPr>
          <a:lstStyle/>
          <a:p>
            <a:r>
              <a:rPr lang="en-US" dirty="0"/>
              <a:t>6 MOST effective study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825625"/>
            <a:ext cx="4559843" cy="4351338"/>
          </a:xfrm>
        </p:spPr>
        <p:txBody>
          <a:bodyPr>
            <a:normAutofit/>
          </a:bodyPr>
          <a:lstStyle/>
          <a:p>
            <a:r>
              <a:rPr lang="en-US" dirty="0"/>
              <a:t>Watch the video: </a:t>
            </a:r>
            <a:r>
              <a:rPr lang="en-US" dirty="0">
                <a:hlinkClick r:id="rId4"/>
              </a:rPr>
              <a:t>https://www.youtube.com/watch?v=CPxSzxylRCI</a:t>
            </a:r>
            <a:endParaRPr lang="en-US" dirty="0"/>
          </a:p>
          <a:p>
            <a:r>
              <a:rPr lang="en-US" dirty="0"/>
              <a:t>What are the 6 effective study techniques outlined in the video?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Spaced Practice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Interleaving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Elaboration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Concrete Examples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Dual Coding</a:t>
            </a:r>
          </a:p>
          <a:p>
            <a:pPr lvl="1"/>
            <a:r>
              <a:rPr lang="en-US" dirty="0">
                <a:solidFill>
                  <a:srgbClr val="FF00FF"/>
                </a:solidFill>
              </a:rPr>
              <a:t>Retrieval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965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works is not always obvious…or easy!!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277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of the most </a:t>
            </a:r>
            <a:r>
              <a:rPr lang="en-US" i="1" dirty="0"/>
              <a:t>common</a:t>
            </a:r>
            <a:r>
              <a:rPr lang="en-US" dirty="0"/>
              <a:t> study strategies used by students is to </a:t>
            </a:r>
            <a:r>
              <a:rPr lang="en-US" dirty="0">
                <a:solidFill>
                  <a:srgbClr val="FFC000"/>
                </a:solidFill>
              </a:rPr>
              <a:t>re-read</a:t>
            </a:r>
            <a:r>
              <a:rPr lang="en-US" dirty="0"/>
              <a:t>, despite the fact that research shows it is one of the </a:t>
            </a:r>
            <a:r>
              <a:rPr lang="en-US" dirty="0">
                <a:solidFill>
                  <a:srgbClr val="FF0000"/>
                </a:solidFill>
              </a:rPr>
              <a:t>LEAST</a:t>
            </a:r>
            <a:r>
              <a:rPr lang="en-US" dirty="0"/>
              <a:t> effective learning strategies!</a:t>
            </a:r>
          </a:p>
          <a:p>
            <a:r>
              <a:rPr lang="en-US" dirty="0"/>
              <a:t>So, WHY?</a:t>
            </a:r>
          </a:p>
          <a:p>
            <a:pPr lvl="1"/>
            <a:r>
              <a:rPr lang="en-US" dirty="0"/>
              <a:t>We like to </a:t>
            </a:r>
            <a:r>
              <a:rPr lang="en-US" dirty="0">
                <a:solidFill>
                  <a:srgbClr val="00B0F0"/>
                </a:solidFill>
              </a:rPr>
              <a:t>trick ourselves </a:t>
            </a:r>
            <a:r>
              <a:rPr lang="en-US" dirty="0"/>
              <a:t>into thinking we know ourselves pretty well</a:t>
            </a:r>
          </a:p>
          <a:p>
            <a:pPr lvl="1"/>
            <a:r>
              <a:rPr lang="en-US" dirty="0"/>
              <a:t>It </a:t>
            </a:r>
            <a:r>
              <a:rPr lang="en-US" dirty="0">
                <a:solidFill>
                  <a:srgbClr val="00B050"/>
                </a:solidFill>
              </a:rPr>
              <a:t>feels</a:t>
            </a:r>
            <a:r>
              <a:rPr lang="en-US" dirty="0"/>
              <a:t> like we are learning: reading a passage the 2nd or 3rd time feels easier than the 1st time</a:t>
            </a:r>
          </a:p>
          <a:p>
            <a:pPr lvl="1"/>
            <a:r>
              <a:rPr lang="en-US" dirty="0"/>
              <a:t>We read it </a:t>
            </a:r>
            <a:r>
              <a:rPr lang="en-US" dirty="0">
                <a:solidFill>
                  <a:srgbClr val="FF33CC"/>
                </a:solidFill>
              </a:rPr>
              <a:t>faster and it feels more familiar</a:t>
            </a:r>
            <a:r>
              <a:rPr lang="en-US" dirty="0"/>
              <a:t>, and this makes us feel like we’ve learned something… but this doesn’t really help us on the test</a:t>
            </a:r>
          </a:p>
          <a:p>
            <a:r>
              <a:rPr lang="en-US" dirty="0"/>
              <a:t>By contrast, several of the most effective strategies can look and </a:t>
            </a:r>
            <a:r>
              <a:rPr lang="en-US" i="1" dirty="0"/>
              <a:t>feel</a:t>
            </a:r>
            <a:r>
              <a:rPr lang="en-US" dirty="0"/>
              <a:t> worse at the beginning: </a:t>
            </a:r>
            <a:r>
              <a:rPr lang="en-US" dirty="0">
                <a:solidFill>
                  <a:srgbClr val="FFC000"/>
                </a:solidFill>
              </a:rPr>
              <a:t>retrieval practice</a:t>
            </a:r>
            <a:r>
              <a:rPr lang="en-US" dirty="0"/>
              <a:t>, </a:t>
            </a:r>
            <a:r>
              <a:rPr lang="en-US" dirty="0">
                <a:solidFill>
                  <a:srgbClr val="92D050"/>
                </a:solidFill>
              </a:rPr>
              <a:t>interleaving</a:t>
            </a:r>
            <a:r>
              <a:rPr lang="en-US" dirty="0"/>
              <a:t>, and </a:t>
            </a:r>
            <a:r>
              <a:rPr lang="en-US" dirty="0">
                <a:solidFill>
                  <a:srgbClr val="00B0F0"/>
                </a:solidFill>
              </a:rPr>
              <a:t>spaced practice</a:t>
            </a:r>
          </a:p>
          <a:p>
            <a:pPr lvl="1"/>
            <a:r>
              <a:rPr lang="en-US" dirty="0"/>
              <a:t>But they have MUCH greater long-term benefits!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D65EFB-5E87-4639-A481-956B52E9D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781C0-206F-4038-93FF-4CDA80B1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>
            <a:blip r:embed="rId2"/>
            <a:stretch>
              <a:fillRect r="-100000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79C50-FD25-0D56-C54E-194F2E6B2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620328" cy="1325563"/>
          </a:xfrm>
        </p:spPr>
        <p:txBody>
          <a:bodyPr>
            <a:normAutofit/>
          </a:bodyPr>
          <a:lstStyle/>
          <a:p>
            <a:r>
              <a:rPr lang="en-CA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Concept Mapping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F1DF6-CD13-EFD0-0782-4509CB35B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825625"/>
            <a:ext cx="3408978" cy="4351338"/>
          </a:xfrm>
        </p:spPr>
        <p:txBody>
          <a:bodyPr>
            <a:normAutofit/>
          </a:bodyPr>
          <a:lstStyle/>
          <a:p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Concept maps/word webs/mind maps/cognitive maps</a:t>
            </a:r>
          </a:p>
          <a:p>
            <a:r>
              <a:rPr lang="en-US" sz="1400" dirty="0">
                <a:solidFill>
                  <a:srgbClr val="92D050"/>
                </a:solidFill>
              </a:rPr>
              <a:t>Why are they useful</a:t>
            </a:r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?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Convert complex information into organized, meaningful displays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Visually depict a system of relationships 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Utilize “dual coding” strategies (words + visuals)</a:t>
            </a:r>
          </a:p>
          <a:p>
            <a:r>
              <a:rPr lang="en-US" sz="1400" dirty="0">
                <a:solidFill>
                  <a:schemeClr val="bg2"/>
                </a:solidFill>
              </a:rPr>
              <a:t>Purpose</a:t>
            </a:r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?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Pull background information forward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Find out how well knowledge is remembered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Generate new ideas and creative thinking</a:t>
            </a:r>
          </a:p>
          <a:p>
            <a:pPr lvl="1"/>
            <a:r>
              <a:rPr lang="en-US" sz="1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Reorganize notes</a:t>
            </a:r>
          </a:p>
          <a:p>
            <a:endParaRPr lang="en-CA" sz="14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FE09F2F-DC3F-C0A3-7A87-91BBF1005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98" y="1608564"/>
            <a:ext cx="3640871" cy="364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62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971" y="365125"/>
            <a:ext cx="4988378" cy="1325563"/>
          </a:xfrm>
        </p:spPr>
        <p:txBody>
          <a:bodyPr>
            <a:normAutofit/>
          </a:bodyPr>
          <a:lstStyle/>
          <a:p>
            <a:r>
              <a:rPr lang="en-CA" dirty="0"/>
              <a:t>Study hacks for busy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610" y="1825624"/>
            <a:ext cx="5154870" cy="4771727"/>
          </a:xfrm>
        </p:spPr>
        <p:txBody>
          <a:bodyPr>
            <a:normAutofit fontScale="92500" lnSpcReduction="20000"/>
          </a:bodyPr>
          <a:lstStyle/>
          <a:p>
            <a:r>
              <a:rPr lang="en-CA" dirty="0">
                <a:solidFill>
                  <a:srgbClr val="00B0F0"/>
                </a:solidFill>
              </a:rPr>
              <a:t>Connect</a:t>
            </a:r>
            <a:r>
              <a:rPr lang="en-CA" dirty="0"/>
              <a:t> what you’re studying in the classroom to your life experience, the field, or what you’re learning in other classes </a:t>
            </a:r>
          </a:p>
          <a:p>
            <a:r>
              <a:rPr lang="en-CA" dirty="0">
                <a:solidFill>
                  <a:srgbClr val="00B050"/>
                </a:solidFill>
              </a:rPr>
              <a:t>Pick your studying environment 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Don’t</a:t>
            </a:r>
            <a:r>
              <a:rPr lang="en-CA" dirty="0"/>
              <a:t> study in bed!</a:t>
            </a:r>
          </a:p>
          <a:p>
            <a:pPr lvl="1"/>
            <a:r>
              <a:rPr lang="en-CA" dirty="0"/>
              <a:t>Let’s talk about 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background noise</a:t>
            </a:r>
          </a:p>
          <a:p>
            <a:r>
              <a:rPr lang="en-CA" dirty="0">
                <a:solidFill>
                  <a:schemeClr val="tx1"/>
                </a:solidFill>
              </a:rPr>
              <a:t>Try out a </a:t>
            </a:r>
            <a:r>
              <a:rPr lang="en-CA" dirty="0">
                <a:solidFill>
                  <a:srgbClr val="CC99FF"/>
                </a:solidFill>
              </a:rPr>
              <a:t>caffeine nap</a:t>
            </a:r>
          </a:p>
          <a:p>
            <a:r>
              <a:rPr lang="en-CA" dirty="0"/>
              <a:t>Think out loud and move around </a:t>
            </a:r>
          </a:p>
          <a:p>
            <a:r>
              <a:rPr lang="en-CA" dirty="0"/>
              <a:t>Are you able to form a </a:t>
            </a:r>
            <a:r>
              <a:rPr lang="en-CA" dirty="0">
                <a:solidFill>
                  <a:srgbClr val="FFC000"/>
                </a:solidFill>
              </a:rPr>
              <a:t>study group? Connect with a classmate? </a:t>
            </a:r>
            <a:endParaRPr lang="en-CA" dirty="0"/>
          </a:p>
          <a:p>
            <a:r>
              <a:rPr lang="en-CA" i="1" dirty="0">
                <a:solidFill>
                  <a:srgbClr val="FF33CC"/>
                </a:solidFill>
              </a:rPr>
              <a:t>Don’t cram </a:t>
            </a:r>
            <a:r>
              <a:rPr lang="en-CA" i="1" dirty="0"/>
              <a:t>the night before; get 6-8 hours of sleep!</a:t>
            </a:r>
          </a:p>
          <a:p>
            <a:pPr lvl="1"/>
            <a:r>
              <a:rPr lang="en-CA" i="1" dirty="0"/>
              <a:t>Your first 2 cycles (app. 90 minutes each) -your deepest sleep (NREM)- squeezes out your brain sponge</a:t>
            </a:r>
            <a:endParaRPr lang="en-US" dirty="0"/>
          </a:p>
          <a:p>
            <a:endParaRPr lang="en-CA" dirty="0"/>
          </a:p>
          <a:p>
            <a:pPr marL="109728" indent="0">
              <a:buNone/>
            </a:pPr>
            <a:endParaRPr lang="en-CA" dirty="0"/>
          </a:p>
        </p:txBody>
      </p:sp>
      <p:pic>
        <p:nvPicPr>
          <p:cNvPr id="5" name="Picture 4" descr="Top view of school supplies, headset, and iPad on a white surface">
            <a:extLst>
              <a:ext uri="{FF2B5EF4-FFF2-40B4-BE49-F238E27FC236}">
                <a16:creationId xmlns:a16="http://schemas.microsoft.com/office/drawing/2014/main" id="{6B2A3B49-CF43-4FAE-B182-11F708340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" r="66047" b="-1"/>
          <a:stretch/>
        </p:blipFill>
        <p:spPr>
          <a:xfrm>
            <a:off x="20" y="10"/>
            <a:ext cx="32575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4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48680"/>
            <a:ext cx="6239754" cy="57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3726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772400" cy="457198"/>
          </a:xfrm>
        </p:spPr>
        <p:txBody>
          <a:bodyPr>
            <a:normAutofit fontScale="90000"/>
          </a:bodyPr>
          <a:lstStyle/>
          <a:p>
            <a:r>
              <a:rPr lang="en-CA" dirty="0"/>
              <a:t>Academic reading hacks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090393"/>
          </a:xfrm>
        </p:spPr>
        <p:txBody>
          <a:bodyPr>
            <a:noAutofit/>
          </a:bodyPr>
          <a:lstStyle/>
          <a:p>
            <a:r>
              <a:rPr lang="en-CA" dirty="0"/>
              <a:t>Break your reading into 3 parts: </a:t>
            </a:r>
          </a:p>
          <a:p>
            <a:r>
              <a:rPr lang="en-CA" dirty="0"/>
              <a:t>1) Preview</a:t>
            </a:r>
          </a:p>
          <a:p>
            <a:pPr lvl="1"/>
            <a:r>
              <a:rPr lang="en-CA" dirty="0"/>
              <a:t>Look for </a:t>
            </a:r>
            <a:r>
              <a:rPr lang="en-CA" dirty="0">
                <a:solidFill>
                  <a:srgbClr val="FF33CC"/>
                </a:solidFill>
              </a:rPr>
              <a:t>summary statements</a:t>
            </a:r>
            <a:r>
              <a:rPr lang="en-CA" dirty="0"/>
              <a:t>, </a:t>
            </a:r>
            <a:r>
              <a:rPr lang="en-CA" dirty="0">
                <a:solidFill>
                  <a:schemeClr val="accent6"/>
                </a:solidFill>
              </a:rPr>
              <a:t>headings</a:t>
            </a:r>
            <a:r>
              <a:rPr lang="en-CA" dirty="0"/>
              <a:t>, familiar concepts, drawings</a:t>
            </a:r>
          </a:p>
          <a:p>
            <a:pPr lvl="1"/>
            <a:r>
              <a:rPr lang="en-CA" dirty="0"/>
              <a:t>Ask questions about the material</a:t>
            </a:r>
          </a:p>
          <a:p>
            <a:pPr lvl="2"/>
            <a:r>
              <a:rPr lang="en-CA" dirty="0"/>
              <a:t>wakes up your brain</a:t>
            </a:r>
          </a:p>
          <a:p>
            <a:pPr lvl="1"/>
            <a:r>
              <a:rPr lang="en-CA" dirty="0"/>
              <a:t>Skip around (try starting with the </a:t>
            </a:r>
            <a:r>
              <a:rPr lang="en-C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conclusion</a:t>
            </a:r>
            <a:r>
              <a:rPr lang="en-CA" dirty="0"/>
              <a:t>) </a:t>
            </a:r>
          </a:p>
          <a:p>
            <a:r>
              <a:rPr lang="en-CA" dirty="0"/>
              <a:t>2) Read</a:t>
            </a:r>
          </a:p>
          <a:p>
            <a:pPr lvl="1"/>
            <a:r>
              <a:rPr lang="en-CA" dirty="0"/>
              <a:t>Practice “</a:t>
            </a:r>
            <a:r>
              <a:rPr lang="en-CA" dirty="0">
                <a:solidFill>
                  <a:srgbClr val="FFFF00"/>
                </a:solidFill>
              </a:rPr>
              <a:t>skimming</a:t>
            </a:r>
            <a:r>
              <a:rPr lang="en-CA" dirty="0"/>
              <a:t>” (general overview) and “</a:t>
            </a:r>
            <a:r>
              <a:rPr lang="en-CA" dirty="0">
                <a:solidFill>
                  <a:srgbClr val="FF0000"/>
                </a:solidFill>
              </a:rPr>
              <a:t>scanning</a:t>
            </a:r>
            <a:r>
              <a:rPr lang="en-CA" dirty="0"/>
              <a:t>” (finding specific information) </a:t>
            </a:r>
          </a:p>
          <a:p>
            <a:pPr lvl="1"/>
            <a:r>
              <a:rPr lang="en-CA" dirty="0"/>
              <a:t>Create mini-reviews and </a:t>
            </a:r>
            <a:r>
              <a:rPr lang="en-C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summaries</a:t>
            </a:r>
            <a:r>
              <a:rPr lang="en-CA" dirty="0"/>
              <a:t> after each section</a:t>
            </a:r>
          </a:p>
          <a:p>
            <a:pPr lvl="1"/>
            <a:r>
              <a:rPr lang="en-CA" dirty="0"/>
              <a:t>Read </a:t>
            </a:r>
            <a:r>
              <a:rPr lang="en-CA" dirty="0">
                <a:solidFill>
                  <a:srgbClr val="92D050"/>
                </a:solidFill>
              </a:rPr>
              <a:t>out loud</a:t>
            </a:r>
            <a:r>
              <a:rPr lang="en-CA" dirty="0"/>
              <a:t>!</a:t>
            </a:r>
          </a:p>
          <a:p>
            <a:pPr lvl="1"/>
            <a:r>
              <a:rPr lang="en-CA" dirty="0">
                <a:solidFill>
                  <a:schemeClr val="accent2"/>
                </a:solidFill>
              </a:rPr>
              <a:t>Annotate</a:t>
            </a:r>
          </a:p>
          <a:p>
            <a:pPr lvl="2"/>
            <a:r>
              <a:rPr lang="en-CA" dirty="0"/>
              <a:t>Find topic; mark with “T”; number main points or arguments; make notes in margins</a:t>
            </a:r>
          </a:p>
          <a:p>
            <a:r>
              <a:rPr lang="en-CA" dirty="0"/>
              <a:t>3) Review</a:t>
            </a:r>
          </a:p>
          <a:p>
            <a:pPr lvl="2"/>
            <a:r>
              <a:rPr lang="en-CA" i="1" dirty="0"/>
              <a:t>Within 24 hours!</a:t>
            </a:r>
          </a:p>
          <a:p>
            <a:pPr lvl="2"/>
            <a:r>
              <a:rPr lang="en-CA" dirty="0"/>
              <a:t>Use </a:t>
            </a:r>
            <a:r>
              <a:rPr lang="en-CA" dirty="0">
                <a:solidFill>
                  <a:srgbClr val="00B0F0"/>
                </a:solidFill>
              </a:rPr>
              <a:t>another text </a:t>
            </a:r>
            <a:r>
              <a:rPr lang="en-CA" dirty="0"/>
              <a:t>(YouTube videos, podcasts)</a:t>
            </a:r>
          </a:p>
          <a:p>
            <a:pPr lvl="2"/>
            <a:r>
              <a:rPr lang="en-CA" dirty="0"/>
              <a:t>Utilize flashcards/Quizlet + short study sessions (Spaced Practice + Pomodoro)</a:t>
            </a:r>
          </a:p>
        </p:txBody>
      </p:sp>
    </p:spTree>
    <p:extLst>
      <p:ext uri="{BB962C8B-B14F-4D97-AF65-F5344CB8AC3E}">
        <p14:creationId xmlns:p14="http://schemas.microsoft.com/office/powerpoint/2010/main" val="42740069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FFE5-0314-4622-F7AE-959914222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51DB-C342-D283-E9BE-4C7011050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6" y="4482193"/>
            <a:ext cx="8961808" cy="1428320"/>
          </a:xfrm>
        </p:spPr>
        <p:txBody>
          <a:bodyPr>
            <a:normAutofit fontScale="92500"/>
          </a:bodyPr>
          <a:lstStyle/>
          <a:p>
            <a:pPr algn="r"/>
            <a:r>
              <a:rPr lang="en-US" sz="1425" b="0" i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Artwork by Johnny Bandura </a:t>
            </a:r>
          </a:p>
          <a:p>
            <a:r>
              <a:rPr lang="en-US">
                <a:solidFill>
                  <a:srgbClr val="FFFFFF"/>
                </a:solidFill>
              </a:rPr>
              <a:t>Thompson Rivers University campuses are on the traditional lands of the </a:t>
            </a:r>
            <a:r>
              <a:rPr lang="en-US" err="1">
                <a:solidFill>
                  <a:srgbClr val="FFFFFF"/>
                </a:solidFill>
              </a:rPr>
              <a:t>Tk'emlúps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Secwépemc</a:t>
            </a:r>
            <a:r>
              <a:rPr lang="en-US">
                <a:solidFill>
                  <a:srgbClr val="FFFFFF"/>
                </a:solidFill>
              </a:rPr>
              <a:t> (Kamloops campus) and the </a:t>
            </a:r>
            <a:r>
              <a:rPr lang="en-US" err="1">
                <a:solidFill>
                  <a:srgbClr val="FFFFFF"/>
                </a:solidFill>
              </a:rPr>
              <a:t>T’exelc</a:t>
            </a:r>
            <a:r>
              <a:rPr lang="en-US">
                <a:solidFill>
                  <a:srgbClr val="FFFFFF"/>
                </a:solidFill>
              </a:rPr>
              <a:t> (Williams Lake campus) within </a:t>
            </a:r>
            <a:r>
              <a:rPr lang="en-US" err="1">
                <a:solidFill>
                  <a:srgbClr val="FFFFFF"/>
                </a:solidFill>
              </a:rPr>
              <a:t>Secwépemc'ulucw</a:t>
            </a:r>
            <a:r>
              <a:rPr lang="en-US">
                <a:solidFill>
                  <a:srgbClr val="FFFFFF"/>
                </a:solidFill>
              </a:rPr>
              <a:t>, the traditional and unceded territory of the </a:t>
            </a:r>
            <a:r>
              <a:rPr lang="en-US" err="1">
                <a:solidFill>
                  <a:srgbClr val="FFFFFF"/>
                </a:solidFill>
              </a:rPr>
              <a:t>Secwépemc</a:t>
            </a:r>
            <a:r>
              <a:rPr lang="en-US">
                <a:solidFill>
                  <a:srgbClr val="FFFFFF"/>
                </a:solidFill>
              </a:rPr>
              <a:t>. Our region also extends into the territories of the </a:t>
            </a:r>
            <a:r>
              <a:rPr lang="en-US" err="1">
                <a:solidFill>
                  <a:srgbClr val="FFFFFF"/>
                </a:solidFill>
              </a:rPr>
              <a:t>St’át’imc</a:t>
            </a:r>
            <a:r>
              <a:rPr lang="en-US">
                <a:solidFill>
                  <a:srgbClr val="FFFFFF"/>
                </a:solidFill>
              </a:rPr>
              <a:t>, Nlaka’pamux, </a:t>
            </a:r>
            <a:r>
              <a:rPr lang="en-US" err="1">
                <a:solidFill>
                  <a:srgbClr val="FFFFFF"/>
                </a:solidFill>
              </a:rPr>
              <a:t>Nuxalk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err="1">
                <a:solidFill>
                  <a:srgbClr val="FFFFFF"/>
                </a:solidFill>
              </a:rPr>
              <a:t>Tŝilhqot'in</a:t>
            </a:r>
            <a:r>
              <a:rPr lang="en-US">
                <a:solidFill>
                  <a:srgbClr val="FFFFFF"/>
                </a:solidFill>
              </a:rPr>
              <a:t>, Dakelh, and Syilx peoples.</a:t>
            </a:r>
          </a:p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94A34-EE4F-ECF7-0F05-F2E4B42B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98" y="1005016"/>
            <a:ext cx="8647804" cy="34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01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1FBD-23A2-46CD-93EC-4BB833FA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Comments?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F6C4B-803E-4907-BACA-01648F6C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1844824"/>
            <a:ext cx="5688632" cy="42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6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81" y="87213"/>
            <a:ext cx="7886700" cy="1325563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56" y="1124744"/>
            <a:ext cx="7675350" cy="435133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Who am I?</a:t>
            </a:r>
          </a:p>
          <a:p>
            <a:pPr lvl="1"/>
            <a:r>
              <a:rPr lang="en-US" dirty="0"/>
              <a:t>Writing Centre Coordinator, Assistant Teaching Professor </a:t>
            </a:r>
          </a:p>
          <a:p>
            <a:pPr lvl="1"/>
            <a:r>
              <a:rPr lang="en-US" dirty="0"/>
              <a:t>Step-mum, social justice warrior, mountain-adorer, mountain-biking fanatic, arbitrary hugger, book-consumer, burger-and-beer afficionado;</a:t>
            </a:r>
            <a:r>
              <a:rPr lang="en-US" sz="2000" dirty="0"/>
              <a:t> never-not-awkward</a:t>
            </a:r>
          </a:p>
          <a:p>
            <a:pPr lvl="1"/>
            <a:endParaRPr lang="en-US" dirty="0"/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277E2-54CE-4EBC-B9B8-D73E83D6E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00" r="19551"/>
          <a:stretch/>
        </p:blipFill>
        <p:spPr>
          <a:xfrm>
            <a:off x="5076056" y="3000416"/>
            <a:ext cx="3687220" cy="3542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EF143-AB8C-41AD-96CB-CCCB3EC2D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1" b="12201"/>
          <a:stretch/>
        </p:blipFill>
        <p:spPr>
          <a:xfrm>
            <a:off x="453880" y="2970764"/>
            <a:ext cx="4622176" cy="35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9E1C-8FF4-4A66-91BD-867558BEF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7886700" cy="104765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167CF-482C-4099-9292-AEEA75F42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87" y="1196752"/>
            <a:ext cx="7675350" cy="4351338"/>
          </a:xfrm>
        </p:spPr>
        <p:txBody>
          <a:bodyPr/>
          <a:lstStyle/>
          <a:p>
            <a:r>
              <a:rPr lang="en-US" dirty="0">
                <a:solidFill>
                  <a:srgbClr val="FF33CC"/>
                </a:solidFill>
              </a:rPr>
              <a:t>Time/Attention Management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Dealing with Procrastination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Improving Focus and Attention </a:t>
            </a:r>
          </a:p>
          <a:p>
            <a:r>
              <a:rPr lang="en-US" dirty="0">
                <a:solidFill>
                  <a:srgbClr val="00B0F0"/>
                </a:solidFill>
              </a:rPr>
              <a:t>Study Better (to save you time!)</a:t>
            </a:r>
          </a:p>
          <a:p>
            <a:r>
              <a:rPr lang="en-US" dirty="0">
                <a:solidFill>
                  <a:srgbClr val="CC99FF"/>
                </a:solidFill>
              </a:rPr>
              <a:t>Reading Tips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71F0-1EB4-4FC8-83F2-7943ADB3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00"/>
          <a:stretch/>
        </p:blipFill>
        <p:spPr>
          <a:xfrm>
            <a:off x="2411760" y="3140968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130003-5222-4875-8738-1217755C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Some questions to get us started…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3E388DCC-9257-412E-811D-30F74D4C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948070"/>
            <a:ext cx="3579874" cy="3896140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79" y="2718484"/>
            <a:ext cx="3140416" cy="23553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412777"/>
            <a:ext cx="3943349" cy="4764186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What are the </a:t>
            </a:r>
            <a:r>
              <a:rPr lang="en-CA" sz="3200" dirty="0">
                <a:solidFill>
                  <a:srgbClr val="00B050"/>
                </a:solidFill>
              </a:rPr>
              <a:t>academic</a:t>
            </a:r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and </a:t>
            </a:r>
            <a:r>
              <a:rPr lang="en-CA" sz="3200" dirty="0">
                <a:solidFill>
                  <a:srgbClr val="00B050"/>
                </a:solidFill>
              </a:rPr>
              <a:t>extracurricular expectations </a:t>
            </a:r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of your course?</a:t>
            </a:r>
          </a:p>
          <a:p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What are the biggest </a:t>
            </a:r>
            <a:r>
              <a:rPr lang="en-CA" sz="3200" dirty="0">
                <a:solidFill>
                  <a:srgbClr val="00B0F0"/>
                </a:solidFill>
              </a:rPr>
              <a:t>challenges</a:t>
            </a:r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YOU face as an OL student? </a:t>
            </a:r>
            <a:endParaRPr lang="en-CA" sz="2800" i="1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What are some of the </a:t>
            </a:r>
            <a:r>
              <a:rPr lang="en-CA" sz="3200" dirty="0">
                <a:solidFill>
                  <a:srgbClr val="FF0000"/>
                </a:solidFill>
              </a:rPr>
              <a:t>resources</a:t>
            </a:r>
            <a:r>
              <a:rPr lang="en-CA" sz="32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at TRU that you can access as an OL student with these challenge areas?</a:t>
            </a:r>
          </a:p>
          <a:p>
            <a:endParaRPr lang="en-US" sz="21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54065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F45C13-1750-44D7-AE8F-F6403B37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66" y="569728"/>
            <a:ext cx="7431668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3587-57B8-4465-B8C7-B058506B3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0" y="199605"/>
            <a:ext cx="5365509" cy="1325563"/>
          </a:xfrm>
        </p:spPr>
        <p:txBody>
          <a:bodyPr>
            <a:normAutofit/>
          </a:bodyPr>
          <a:lstStyle/>
          <a:p>
            <a:r>
              <a:rPr lang="en-US" sz="3100" dirty="0"/>
              <a:t>Dealing with Procrastination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8F742-557C-4C0A-A20A-3BB91FA8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970" y="1484784"/>
            <a:ext cx="5293502" cy="518457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Discover your style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Dreamer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Worrier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Crisis-Maker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Defier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Over doer/giver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Perfectionist</a:t>
            </a:r>
          </a:p>
          <a:p>
            <a:pPr lvl="1"/>
            <a:r>
              <a:rPr lang="en-US" sz="1600" i="1" dirty="0">
                <a:solidFill>
                  <a:schemeClr val="tx1"/>
                </a:solidFill>
              </a:rPr>
              <a:t>What kind of procrastinator are you?</a:t>
            </a:r>
          </a:p>
          <a:p>
            <a:r>
              <a:rPr lang="en-US" sz="2000" dirty="0">
                <a:solidFill>
                  <a:schemeClr val="tx1"/>
                </a:solidFill>
              </a:rPr>
              <a:t>Break things down into </a:t>
            </a:r>
            <a:r>
              <a:rPr lang="en-US" sz="2000" dirty="0">
                <a:solidFill>
                  <a:srgbClr val="FF33CC"/>
                </a:solidFill>
              </a:rPr>
              <a:t>doable steps</a:t>
            </a:r>
            <a:r>
              <a:rPr lang="en-US" sz="2000" dirty="0">
                <a:solidFill>
                  <a:schemeClr val="tx1"/>
                </a:solidFill>
              </a:rPr>
              <a:t>; plan backwards!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“Eat the frog”</a:t>
            </a:r>
          </a:p>
          <a:p>
            <a:r>
              <a:rPr lang="en-US" sz="2000" dirty="0">
                <a:solidFill>
                  <a:schemeClr val="tx1"/>
                </a:solidFill>
              </a:rPr>
              <a:t>Get an </a:t>
            </a:r>
            <a:r>
              <a:rPr lang="en-US" sz="2000" dirty="0">
                <a:solidFill>
                  <a:srgbClr val="00B0F0"/>
                </a:solidFill>
              </a:rPr>
              <a:t>accountability partner/body double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Kiddo, classmate, partner, your mom</a:t>
            </a:r>
          </a:p>
          <a:p>
            <a:endParaRPr lang="en-US" sz="1700" i="1" dirty="0"/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A5B5F9CA-ACD8-43BE-BA00-102F4950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50" r="34643" b="-1"/>
          <a:stretch/>
        </p:blipFill>
        <p:spPr>
          <a:xfrm>
            <a:off x="20" y="10"/>
            <a:ext cx="32575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7F00-6E6D-4F00-9836-B3A219C5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I’m having a tough time staying focused while studying?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037CF-4E90-4130-808D-8CD3F7496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825624"/>
            <a:ext cx="8331164" cy="4843735"/>
          </a:xfrm>
        </p:spPr>
        <p:txBody>
          <a:bodyPr>
            <a:normAutofit/>
          </a:bodyPr>
          <a:lstStyle/>
          <a:p>
            <a:r>
              <a:rPr lang="en-US" dirty="0"/>
              <a:t>Adam Grant’s </a:t>
            </a:r>
            <a:r>
              <a:rPr lang="en-US" i="1" dirty="0">
                <a:solidFill>
                  <a:srgbClr val="FFFF00"/>
                </a:solidFill>
              </a:rPr>
              <a:t>attention management </a:t>
            </a:r>
            <a:r>
              <a:rPr lang="en-US" dirty="0"/>
              <a:t>(2019):</a:t>
            </a:r>
          </a:p>
          <a:p>
            <a:pPr lvl="1"/>
            <a:r>
              <a:rPr lang="en-US" dirty="0"/>
              <a:t>Productivity struggles are often caused by a lack of MOTIVATION, not efficiency! </a:t>
            </a:r>
          </a:p>
          <a:p>
            <a:pPr lvl="1"/>
            <a:r>
              <a:rPr lang="en-US" dirty="0"/>
              <a:t>Prioritize the </a:t>
            </a:r>
            <a:r>
              <a:rPr lang="en-US" dirty="0">
                <a:solidFill>
                  <a:srgbClr val="00B050"/>
                </a:solidFill>
              </a:rPr>
              <a:t>people</a:t>
            </a:r>
            <a:r>
              <a:rPr lang="en-US" dirty="0"/>
              <a:t> and </a:t>
            </a:r>
            <a:r>
              <a:rPr lang="en-US" dirty="0">
                <a:solidFill>
                  <a:srgbClr val="00B050"/>
                </a:solidFill>
              </a:rPr>
              <a:t>PROJECTS</a:t>
            </a:r>
            <a:r>
              <a:rPr lang="en-US" dirty="0"/>
              <a:t> that matter </a:t>
            </a:r>
          </a:p>
          <a:p>
            <a:r>
              <a:rPr lang="en-US" dirty="0">
                <a:solidFill>
                  <a:srgbClr val="FFC000"/>
                </a:solidFill>
              </a:rPr>
              <a:t>WHEN</a:t>
            </a:r>
            <a:r>
              <a:rPr lang="en-US" dirty="0"/>
              <a:t>: reorder your tasks based on </a:t>
            </a:r>
            <a:r>
              <a:rPr lang="en-US" dirty="0">
                <a:solidFill>
                  <a:srgbClr val="FFC000"/>
                </a:solidFill>
              </a:rPr>
              <a:t>attention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“Attention residue”: boring tasks </a:t>
            </a:r>
            <a:r>
              <a:rPr lang="en-US" i="1" dirty="0"/>
              <a:t>seem</a:t>
            </a:r>
            <a:r>
              <a:rPr lang="en-US" dirty="0"/>
              <a:t> harder after an interesting one!</a:t>
            </a:r>
          </a:p>
          <a:p>
            <a:pPr lvl="2"/>
            <a:r>
              <a:rPr lang="en-US" dirty="0"/>
              <a:t>Save your most exciting task as a </a:t>
            </a:r>
            <a:r>
              <a:rPr lang="en-US" dirty="0">
                <a:solidFill>
                  <a:srgbClr val="FF33CC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Figure out </a:t>
            </a:r>
            <a:r>
              <a:rPr lang="en-US" dirty="0">
                <a:solidFill>
                  <a:srgbClr val="FFC000"/>
                </a:solidFill>
              </a:rPr>
              <a:t>when</a:t>
            </a:r>
            <a:r>
              <a:rPr lang="en-US" dirty="0"/>
              <a:t> you concentrate the best</a:t>
            </a:r>
          </a:p>
          <a:p>
            <a:pPr lvl="2"/>
            <a:r>
              <a:rPr lang="en-US" dirty="0"/>
              <a:t>Analytical work = peak alertness (</a:t>
            </a:r>
            <a:r>
              <a:rPr lang="en-US" dirty="0">
                <a:solidFill>
                  <a:srgbClr val="FF0000"/>
                </a:solidFill>
              </a:rPr>
              <a:t>THIS IS YOUR BEST STUDYING OR READING TIME</a:t>
            </a:r>
            <a:r>
              <a:rPr lang="en-US" dirty="0"/>
              <a:t>!)</a:t>
            </a:r>
          </a:p>
          <a:p>
            <a:pPr lvl="2"/>
            <a:r>
              <a:rPr lang="en-US" dirty="0"/>
              <a:t>Routine tasks = lowest energy </a:t>
            </a:r>
          </a:p>
          <a:p>
            <a:pPr lvl="2"/>
            <a:r>
              <a:rPr lang="en-US" dirty="0"/>
              <a:t>Creative work = nonlinear thinking </a:t>
            </a:r>
          </a:p>
          <a:p>
            <a:r>
              <a:rPr lang="en-US" dirty="0"/>
              <a:t>Consider “</a:t>
            </a:r>
            <a:r>
              <a:rPr lang="en-US" dirty="0">
                <a:solidFill>
                  <a:srgbClr val="C00000"/>
                </a:solidFill>
              </a:rPr>
              <a:t>Manager Days</a:t>
            </a:r>
            <a:r>
              <a:rPr lang="en-US" dirty="0"/>
              <a:t>” and “</a:t>
            </a:r>
            <a:r>
              <a:rPr lang="en-US" dirty="0">
                <a:solidFill>
                  <a:srgbClr val="C00000"/>
                </a:solidFill>
              </a:rPr>
              <a:t>Maker Days</a:t>
            </a:r>
            <a:r>
              <a:rPr lang="en-US" dirty="0"/>
              <a:t>” </a:t>
            </a:r>
          </a:p>
          <a:p>
            <a:r>
              <a:rPr lang="en-US" dirty="0"/>
              <a:t>Train yourself to work and study in </a:t>
            </a:r>
            <a:r>
              <a:rPr lang="en-US" dirty="0">
                <a:solidFill>
                  <a:srgbClr val="00B0F0"/>
                </a:solidFill>
              </a:rPr>
              <a:t>shorter intervals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6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CFB3EF-D7E2-4CC8-9DA5-60B90B32B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37" r="23829"/>
          <a:stretch/>
        </p:blipFill>
        <p:spPr>
          <a:xfrm>
            <a:off x="5664708" y="10"/>
            <a:ext cx="3479292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4FFE2-1229-4DDE-A5B3-442534A8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771193" cy="1325563"/>
          </a:xfrm>
        </p:spPr>
        <p:txBody>
          <a:bodyPr>
            <a:normAutofit/>
          </a:bodyPr>
          <a:lstStyle/>
          <a:p>
            <a:r>
              <a:rPr lang="en-US"/>
              <a:t>Pomodoro Technique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5CB9B5-F446-434E-8632-C3DFFDDB54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18502"/>
              </p:ext>
            </p:extLst>
          </p:nvPr>
        </p:nvGraphicFramePr>
        <p:xfrm>
          <a:off x="840000" y="1825625"/>
          <a:ext cx="455984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5057214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3034</TotalTime>
  <Words>1150</Words>
  <Application>Microsoft Office PowerPoint</Application>
  <PresentationFormat>On-screen Show (4:3)</PresentationFormat>
  <Paragraphs>147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Open Sans</vt:lpstr>
      <vt:lpstr>Depth</vt:lpstr>
      <vt:lpstr>Office Theme</vt:lpstr>
      <vt:lpstr>Celestial</vt:lpstr>
      <vt:lpstr> Time/Attention Management and Study Tips for Ridiculously Busy OL Students </vt:lpstr>
      <vt:lpstr>PowerPoint Presentation</vt:lpstr>
      <vt:lpstr>Introductions</vt:lpstr>
      <vt:lpstr>Overview</vt:lpstr>
      <vt:lpstr>Some questions to get us started…</vt:lpstr>
      <vt:lpstr>PowerPoint Presentation</vt:lpstr>
      <vt:lpstr>Dealing with Procrastination</vt:lpstr>
      <vt:lpstr>What if I’m having a tough time staying focused while studying? </vt:lpstr>
      <vt:lpstr>Pomodoro Technique </vt:lpstr>
      <vt:lpstr>Time Management Life Hacks </vt:lpstr>
      <vt:lpstr>PowerPoint Presentation</vt:lpstr>
      <vt:lpstr>Visualization</vt:lpstr>
      <vt:lpstr>Quizlet</vt:lpstr>
      <vt:lpstr>6 MOST effective study techniques</vt:lpstr>
      <vt:lpstr>What works is not always obvious…or easy!!</vt:lpstr>
      <vt:lpstr>Concept Mapping </vt:lpstr>
      <vt:lpstr>Study hacks for busy students</vt:lpstr>
      <vt:lpstr>PowerPoint Presentation</vt:lpstr>
      <vt:lpstr>Academic reading hacks </vt:lpstr>
      <vt:lpstr>Questions? Comments?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 benna</dc:creator>
  <cp:lastModifiedBy>Rachel Cantin</cp:lastModifiedBy>
  <cp:revision>167</cp:revision>
  <dcterms:created xsi:type="dcterms:W3CDTF">2013-09-17T15:25:07Z</dcterms:created>
  <dcterms:modified xsi:type="dcterms:W3CDTF">2023-09-20T15:46:44Z</dcterms:modified>
</cp:coreProperties>
</file>